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Fuzzy Critter Battles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539864"/>
            <a:ext cx="6553200" cy="110124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dirty="0" smtClean="0"/>
              <a:t>The Nikola Tesla’s</a:t>
            </a:r>
          </a:p>
          <a:p>
            <a:pPr algn="ctr"/>
            <a:r>
              <a:rPr lang="en-US" sz="2000" dirty="0" smtClean="0"/>
              <a:t>Ryan Babcock, Stacy Carlson, and Laura Humphreys 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Demonstration!</a:t>
            </a:r>
            <a:endParaRPr lang="en-US" dirty="0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3665"/>
          <a:stretch>
            <a:fillRect/>
          </a:stretch>
        </p:blipFill>
        <p:spPr>
          <a:xfrm>
            <a:off x="457199" y="1997075"/>
            <a:ext cx="7467601" cy="37179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crawler</a:t>
            </a:r>
          </a:p>
          <a:p>
            <a:pPr lvl="1"/>
            <a:r>
              <a:rPr lang="en-US" dirty="0" smtClean="0"/>
              <a:t>3 Sizes</a:t>
            </a:r>
          </a:p>
          <a:p>
            <a:pPr lvl="1"/>
            <a:r>
              <a:rPr lang="en-US" dirty="0" smtClean="0"/>
              <a:t>3 Levels</a:t>
            </a:r>
          </a:p>
          <a:p>
            <a:r>
              <a:rPr lang="en-US" dirty="0" smtClean="0"/>
              <a:t>Cute fuzzy critters battle scary critters while piloting robots </a:t>
            </a:r>
            <a:endParaRPr lang="en-US" dirty="0"/>
          </a:p>
        </p:txBody>
      </p:sp>
      <p:pic>
        <p:nvPicPr>
          <p:cNvPr id="4" name="Picture 3" descr="kitt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457700"/>
            <a:ext cx="3456215" cy="1143000"/>
          </a:xfrm>
          <a:prstGeom prst="rect">
            <a:avLst/>
          </a:prstGeom>
        </p:spPr>
      </p:pic>
      <p:pic>
        <p:nvPicPr>
          <p:cNvPr id="5" name="Picture 4" descr="dinosa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0386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Robots</a:t>
            </a:r>
          </a:p>
          <a:p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Game Characters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Mediator</a:t>
            </a:r>
          </a:p>
          <a:p>
            <a:pPr lvl="1"/>
            <a:r>
              <a:rPr lang="en-US" dirty="0" smtClean="0"/>
              <a:t>Battle Window</a:t>
            </a:r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Robot Factory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Special Actions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Decorator</a:t>
            </a:r>
            <a:endParaRPr lang="en-US" dirty="0"/>
          </a:p>
        </p:txBody>
      </p:sp>
      <p:pic>
        <p:nvPicPr>
          <p:cNvPr id="4" name="Content Placeholder 3" descr="RobotDecorat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8215" y="1905000"/>
            <a:ext cx="5787571" cy="4191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Action Factory</a:t>
            </a:r>
            <a:endParaRPr lang="en-US" dirty="0"/>
          </a:p>
        </p:txBody>
      </p:sp>
      <p:pic>
        <p:nvPicPr>
          <p:cNvPr id="4" name="Content Placeholder 3" descr="Action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2191" y="2590801"/>
            <a:ext cx="4319619" cy="20375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Character Factory</a:t>
            </a:r>
            <a:endParaRPr lang="en-US" dirty="0"/>
          </a:p>
        </p:txBody>
      </p:sp>
      <p:pic>
        <p:nvPicPr>
          <p:cNvPr id="4" name="Content Placeholder 3" descr="GameCharacter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4730" y="1828800"/>
            <a:ext cx="6694540" cy="436600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Factory</a:t>
            </a:r>
            <a:endParaRPr lang="en-US" dirty="0"/>
          </a:p>
        </p:txBody>
      </p:sp>
      <p:pic>
        <p:nvPicPr>
          <p:cNvPr id="4" name="Content Placeholder 3" descr="Image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7168" y="2438401"/>
            <a:ext cx="4089664" cy="20947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Battle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Factory</a:t>
            </a:r>
            <a:endParaRPr lang="en-US" dirty="0"/>
          </a:p>
        </p:txBody>
      </p:sp>
      <p:pic>
        <p:nvPicPr>
          <p:cNvPr id="4" name="Content Placeholder 3" descr="Robot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6169" y="2438400"/>
            <a:ext cx="3551662" cy="29717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</TotalTime>
  <Words>69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Fuzzy Critter Battles</vt:lpstr>
      <vt:lpstr>Basic Game Idea</vt:lpstr>
      <vt:lpstr>Patterns Used</vt:lpstr>
      <vt:lpstr>Robot Decorator</vt:lpstr>
      <vt:lpstr>Action Factory</vt:lpstr>
      <vt:lpstr>Game Character Factory</vt:lpstr>
      <vt:lpstr>Image Factory</vt:lpstr>
      <vt:lpstr>Battle Window</vt:lpstr>
      <vt:lpstr>Robot Factory</vt:lpstr>
      <vt:lpstr>Special Actions</vt:lpstr>
      <vt:lpstr>Demonstration!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9</cp:revision>
  <dcterms:created xsi:type="dcterms:W3CDTF">2015-03-10T18:23:52Z</dcterms:created>
  <dcterms:modified xsi:type="dcterms:W3CDTF">2015-03-16T04:20:35Z</dcterms:modified>
</cp:coreProperties>
</file>