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7BC1D06-33E5-47F7-84B3-0A8AEDB85A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Opulent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2</cp:revision>
  <dcterms:created xsi:type="dcterms:W3CDTF">2015-03-10T18:23:52Z</dcterms:created>
  <dcterms:modified xsi:type="dcterms:W3CDTF">2015-03-10T18:24:40Z</dcterms:modified>
</cp:coreProperties>
</file>