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3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3D5098-E7B3-4442-954A-7FFC348E249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C3F679-B40A-43F1-BFEE-5087546A0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Update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3539864"/>
            <a:ext cx="4964020" cy="1101248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Ryan Babcock, Stacy Carlson, and Laura Humphreys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Cute fuzzy animals face off against scary animals using robots.</a:t>
            </a:r>
            <a:endParaRPr lang="en-US" dirty="0"/>
          </a:p>
        </p:txBody>
      </p:sp>
      <p:pic>
        <p:nvPicPr>
          <p:cNvPr id="4" name="Picture 3" descr="Screenshot (3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700" y="3124200"/>
            <a:ext cx="5562600" cy="3128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We’re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Heroes and Monsters</a:t>
            </a:r>
          </a:p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Robots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Special Actions</a:t>
            </a:r>
          </a:p>
          <a:p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Battle</a:t>
            </a:r>
            <a:endParaRPr lang="en-US" dirty="0"/>
          </a:p>
        </p:txBody>
      </p:sp>
      <p:pic>
        <p:nvPicPr>
          <p:cNvPr id="4" name="Picture 3" descr="140991008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3327746"/>
            <a:ext cx="3504762" cy="2768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Patterns We’re Thinking About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Status effects</a:t>
            </a:r>
          </a:p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Leveling up </a:t>
            </a:r>
          </a:p>
        </p:txBody>
      </p:sp>
      <p:pic>
        <p:nvPicPr>
          <p:cNvPr id="4" name="Picture 3" descr="owl-bow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8197" y="2210276"/>
            <a:ext cx="3174603" cy="38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UML</a:t>
            </a:r>
            <a:endParaRPr lang="en-US" dirty="0"/>
          </a:p>
        </p:txBody>
      </p:sp>
      <p:pic>
        <p:nvPicPr>
          <p:cNvPr id="4" name="Content Placeholder 3" descr="final_overa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600200"/>
            <a:ext cx="8001000" cy="4724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UML</a:t>
            </a:r>
            <a:endParaRPr lang="en-US" dirty="0"/>
          </a:p>
        </p:txBody>
      </p:sp>
      <p:pic>
        <p:nvPicPr>
          <p:cNvPr id="4" name="Content Placeholder 3" descr="final_charact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7848600" cy="5029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Attack UML</a:t>
            </a:r>
            <a:endParaRPr lang="en-US" dirty="0"/>
          </a:p>
        </p:txBody>
      </p:sp>
      <p:pic>
        <p:nvPicPr>
          <p:cNvPr id="4" name="Content Placeholder 3" descr="final_specia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828801"/>
            <a:ext cx="7772400" cy="4495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UML</a:t>
            </a:r>
            <a:endParaRPr lang="en-US" dirty="0"/>
          </a:p>
        </p:txBody>
      </p:sp>
      <p:pic>
        <p:nvPicPr>
          <p:cNvPr id="4" name="Content Placeholder 3" descr="final_batt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7848600" cy="4191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</TotalTime>
  <Words>60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Project Update 1</vt:lpstr>
      <vt:lpstr>Game Idea</vt:lpstr>
      <vt:lpstr>Design Patterns We’re Using</vt:lpstr>
      <vt:lpstr>Design Patterns We’re Thinking About</vt:lpstr>
      <vt:lpstr>Overall UML</vt:lpstr>
      <vt:lpstr>Character UML</vt:lpstr>
      <vt:lpstr>Special Attack UML</vt:lpstr>
      <vt:lpstr>Battle UML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1</dc:title>
  <dc:creator>Stacy</dc:creator>
  <cp:lastModifiedBy>Stacy</cp:lastModifiedBy>
  <cp:revision>6</cp:revision>
  <dcterms:created xsi:type="dcterms:W3CDTF">2015-02-17T19:10:11Z</dcterms:created>
  <dcterms:modified xsi:type="dcterms:W3CDTF">2015-02-17T20:43:48Z</dcterms:modified>
</cp:coreProperties>
</file>