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Fuzzy Critter Battles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39864"/>
            <a:ext cx="6553200" cy="110124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/>
              <a:t>The Nikola </a:t>
            </a:r>
            <a:r>
              <a:rPr lang="en-US" sz="2000" dirty="0" smtClean="0"/>
              <a:t>Tesla’s</a:t>
            </a:r>
          </a:p>
          <a:p>
            <a:pPr algn="ctr"/>
            <a:r>
              <a:rPr lang="en-US" sz="2000" dirty="0" smtClean="0"/>
              <a:t>Ryan Babcock, Stacy Carlson, and Laura Humphreys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Demonstration!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3665"/>
          <a:stretch>
            <a:fillRect/>
          </a:stretch>
        </p:blipFill>
        <p:spPr>
          <a:xfrm>
            <a:off x="457199" y="1997075"/>
            <a:ext cx="7467601" cy="37179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crawler</a:t>
            </a:r>
          </a:p>
          <a:p>
            <a:pPr lvl="1"/>
            <a:r>
              <a:rPr lang="en-US" dirty="0" smtClean="0"/>
              <a:t>3 Sizes</a:t>
            </a:r>
          </a:p>
          <a:p>
            <a:pPr lvl="1"/>
            <a:r>
              <a:rPr lang="en-US" dirty="0" smtClean="0"/>
              <a:t>3 Levels</a:t>
            </a:r>
          </a:p>
          <a:p>
            <a:r>
              <a:rPr lang="en-US" dirty="0" smtClean="0"/>
              <a:t>Cute fuzzy critters battle scary critters while piloting robots </a:t>
            </a:r>
            <a:endParaRPr lang="en-US" dirty="0"/>
          </a:p>
        </p:txBody>
      </p:sp>
      <p:pic>
        <p:nvPicPr>
          <p:cNvPr id="4" name="Picture 3" descr="kitt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457700"/>
            <a:ext cx="3456215" cy="1143000"/>
          </a:xfrm>
          <a:prstGeom prst="rect">
            <a:avLst/>
          </a:prstGeom>
        </p:spPr>
      </p:pic>
      <p:pic>
        <p:nvPicPr>
          <p:cNvPr id="5" name="Picture 4" descr="dinosa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Robots</a:t>
            </a:r>
          </a:p>
          <a:p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Game Characters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Battle Window</a:t>
            </a:r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Robot Factory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Special Actions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Character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</TotalTime>
  <Words>69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Fuzzy Critter Battles</vt:lpstr>
      <vt:lpstr>Basic Game Idea</vt:lpstr>
      <vt:lpstr>Patterns Used</vt:lpstr>
      <vt:lpstr>Robot Decorator</vt:lpstr>
      <vt:lpstr>Action Factory</vt:lpstr>
      <vt:lpstr>Game Character Factory</vt:lpstr>
      <vt:lpstr>Image Factory</vt:lpstr>
      <vt:lpstr>Battle Window</vt:lpstr>
      <vt:lpstr>Robot Factory</vt:lpstr>
      <vt:lpstr>Special Actions</vt:lpstr>
      <vt:lpstr>Demonstration!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</cp:revision>
  <dcterms:created xsi:type="dcterms:W3CDTF">2015-03-10T18:23:52Z</dcterms:created>
  <dcterms:modified xsi:type="dcterms:W3CDTF">2015-03-15T23:32:25Z</dcterms:modified>
</cp:coreProperties>
</file>