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542ED6D8-967B-4FDD-8539-23116DD8CE38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200" b="0" dirty="0" smtClean="0"/>
              <a:t>Electronic Field Input System</a:t>
            </a:r>
            <a:endParaRPr lang="en-US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838200" y="2819400"/>
            <a:ext cx="9532034" cy="175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Team 5</a:t>
            </a:r>
          </a:p>
          <a:p>
            <a:r>
              <a:rPr lang="en-US" sz="2400" dirty="0" smtClean="0"/>
              <a:t>Stacy Carlson, Thomas Flores, and Ralph Parkison</a:t>
            </a:r>
            <a:endParaRPr lang="en-US" sz="2400" dirty="0"/>
          </a:p>
        </p:txBody>
      </p:sp>
      <p:pic>
        <p:nvPicPr>
          <p:cNvPr id="1026" name="Picture 2" descr="C:\Users\Stacy\AppData\Local\Microsoft\Windows\INetCache\IE\PKMO0XFI\MC90041752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95650" y="4343400"/>
            <a:ext cx="2552700" cy="18488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Timeline</a:t>
            </a:r>
            <a:endParaRPr lang="en-US" dirty="0"/>
          </a:p>
        </p:txBody>
      </p:sp>
      <p:pic>
        <p:nvPicPr>
          <p:cNvPr id="5" name="Content Placeholder 4" descr="Timelin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209800"/>
            <a:ext cx="9144000" cy="2971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Distribution of Work</a:t>
            </a:r>
            <a:endParaRPr lang="en-US" dirty="0"/>
          </a:p>
        </p:txBody>
      </p:sp>
      <p:pic>
        <p:nvPicPr>
          <p:cNvPr id="1029" name="Picture 5" descr="C:\Users\Stacy\AppData\Local\Microsoft\Windows\INetCache\IE\PKMO0XFI\MP900414051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414350"/>
            <a:ext cx="5181600" cy="345305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ovemb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220200" cy="701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cemb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2202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anuar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0503" y="1"/>
            <a:ext cx="9164503" cy="70103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ebruar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2202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rc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48282" y="0"/>
            <a:ext cx="9192282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6" y="0"/>
            <a:ext cx="91458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550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165</TotalTime>
  <Words>19</Words>
  <Application>Microsoft Office PowerPoint</Application>
  <PresentationFormat>On-screen Show (4:3)</PresentationFormat>
  <Paragraphs>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Rockwell</vt:lpstr>
      <vt:lpstr>Wingdings 2</vt:lpstr>
      <vt:lpstr>Foundry</vt:lpstr>
      <vt:lpstr>Electronic Field Input System</vt:lpstr>
      <vt:lpstr>Timeline</vt:lpstr>
      <vt:lpstr>Distribution of 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Stacy</dc:creator>
  <cp:lastModifiedBy>Microsoft account</cp:lastModifiedBy>
  <cp:revision>26</cp:revision>
  <dcterms:created xsi:type="dcterms:W3CDTF">2014-10-11T19:37:22Z</dcterms:created>
  <dcterms:modified xsi:type="dcterms:W3CDTF">2014-11-11T06:08:52Z</dcterms:modified>
</cp:coreProperties>
</file>