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FC14BE3-EF99-4F99-922A-30797F6A51B2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C14BE3-EF99-4F99-922A-30797F6A51B2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C14BE3-EF99-4F99-922A-30797F6A51B2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C14BE3-EF99-4F99-922A-30797F6A51B2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FC14BE3-EF99-4F99-922A-30797F6A51B2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C14BE3-EF99-4F99-922A-30797F6A51B2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C14BE3-EF99-4F99-922A-30797F6A51B2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C14BE3-EF99-4F99-922A-30797F6A51B2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C14BE3-EF99-4F99-922A-30797F6A51B2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FC14BE3-EF99-4F99-922A-30797F6A51B2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FC14BE3-EF99-4F99-922A-30797F6A51B2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FC14BE3-EF99-4F99-922A-30797F6A51B2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Start Screen</a:t>
            </a:r>
            <a:endParaRPr lang="en-US" dirty="0"/>
          </a:p>
        </p:txBody>
      </p:sp>
      <p:pic>
        <p:nvPicPr>
          <p:cNvPr id="6" name="Content Placeholder 5" descr="Screenshot (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56" y="1447800"/>
            <a:ext cx="9136944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Waiting for Information</a:t>
            </a:r>
            <a:endParaRPr lang="en-US" dirty="0"/>
          </a:p>
        </p:txBody>
      </p:sp>
      <p:pic>
        <p:nvPicPr>
          <p:cNvPr id="4" name="Content Placeholder 3" descr="Screenshot (1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1"/>
            <a:ext cx="9136944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3536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Information Entered: Bus Route Example </a:t>
            </a:r>
            <a:endParaRPr lang="en-US" sz="3400" dirty="0"/>
          </a:p>
        </p:txBody>
      </p:sp>
      <p:pic>
        <p:nvPicPr>
          <p:cNvPr id="4" name="Content Placeholder 3" descr="Screenshot (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608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Creel Survey (Work In Progress)</a:t>
            </a:r>
            <a:endParaRPr lang="en-US" sz="4000" dirty="0"/>
          </a:p>
        </p:txBody>
      </p:sp>
      <p:pic>
        <p:nvPicPr>
          <p:cNvPr id="4" name="Content Placeholder 3" descr="Screenshot (1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1"/>
            <a:ext cx="9144000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Information Submitted: Access Example</a:t>
            </a:r>
            <a:endParaRPr lang="en-US" sz="3400" dirty="0"/>
          </a:p>
        </p:txBody>
      </p:sp>
      <p:pic>
        <p:nvPicPr>
          <p:cNvPr id="4" name="Content Placeholder 3" descr="Screenshot (1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36944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6" y="0"/>
            <a:ext cx="9148826" cy="6858000"/>
          </a:xfrm>
        </p:spPr>
      </p:pic>
    </p:spTree>
    <p:extLst>
      <p:ext uri="{BB962C8B-B14F-4D97-AF65-F5344CB8AC3E}">
        <p14:creationId xmlns:p14="http://schemas.microsoft.com/office/powerpoint/2010/main" val="8892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</TotalTime>
  <Words>23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Rockwell</vt:lpstr>
      <vt:lpstr>Wingdings 2</vt:lpstr>
      <vt:lpstr>Foundry</vt:lpstr>
      <vt:lpstr>Start Screen</vt:lpstr>
      <vt:lpstr>Waiting for Information</vt:lpstr>
      <vt:lpstr>Information Entered: Bus Route Example </vt:lpstr>
      <vt:lpstr>Creel Survey (Work In Progress)</vt:lpstr>
      <vt:lpstr>Information Submitted: Access Example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Screen</dc:title>
  <dc:creator>Stacy</dc:creator>
  <cp:lastModifiedBy>Microsoft account</cp:lastModifiedBy>
  <cp:revision>4</cp:revision>
  <dcterms:created xsi:type="dcterms:W3CDTF">2014-12-19T22:32:22Z</dcterms:created>
  <dcterms:modified xsi:type="dcterms:W3CDTF">2015-01-07T02:12:47Z</dcterms:modified>
</cp:coreProperties>
</file>