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66" r:id="rId5"/>
    <p:sldId id="267" r:id="rId6"/>
    <p:sldId id="265" r:id="rId7"/>
    <p:sldId id="264" r:id="rId8"/>
    <p:sldId id="260" r:id="rId9"/>
    <p:sldId id="257" r:id="rId10"/>
    <p:sldId id="258" r:id="rId11"/>
    <p:sldId id="25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8194" name="Picture 2" descr="hippo_tang by ha1flosse - a simple blue comicf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100" y="4177815"/>
            <a:ext cx="4495800" cy="2070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Working Solution for Escape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Problem: Escape </a:t>
            </a:r>
            <a:r>
              <a:rPr lang="en-US" dirty="0" smtClean="0"/>
              <a:t>characters sent from DB team</a:t>
            </a:r>
          </a:p>
          <a:p>
            <a:r>
              <a:rPr lang="en-US" dirty="0" smtClean="0"/>
              <a:t>Solution: Remove characters with string replace function</a:t>
            </a:r>
          </a:p>
          <a:p>
            <a:pPr lvl="1"/>
            <a:r>
              <a:rPr lang="en-US" dirty="0" smtClean="0"/>
              <a:t>Hack Fix</a:t>
            </a:r>
            <a:endParaRPr lang="en-US" dirty="0" smtClean="0"/>
          </a:p>
          <a:p>
            <a:pPr lvl="2"/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err="1"/>
              <a:t>json.Replace</a:t>
            </a:r>
            <a:r>
              <a:rPr lang="en-US" dirty="0"/>
              <a:t>("\"[", "[");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json.Replace</a:t>
            </a:r>
            <a:r>
              <a:rPr lang="en-US" dirty="0"/>
              <a:t>("]\"", "]");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json.Replace</a:t>
            </a:r>
            <a:r>
              <a:rPr lang="en-US" dirty="0"/>
              <a:t>(@"\r", "");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json.Replace</a:t>
            </a:r>
            <a:r>
              <a:rPr lang="en-US" dirty="0"/>
              <a:t>(@"\n", "");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json.Replace</a:t>
            </a:r>
            <a:r>
              <a:rPr lang="en-US" dirty="0"/>
              <a:t>(@"\", </a:t>
            </a:r>
            <a:r>
              <a:rPr lang="en-US" dirty="0" smtClean="0"/>
              <a:t>"");</a:t>
            </a:r>
          </a:p>
          <a:p>
            <a:pPr lvl="1"/>
            <a:r>
              <a:rPr lang="en-US" dirty="0" smtClean="0"/>
              <a:t>DB team will need to resolve this issue on their side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9840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of </a:t>
            </a:r>
            <a:r>
              <a:rPr lang="en-US" dirty="0" smtClean="0"/>
              <a:t>Lookup </a:t>
            </a:r>
            <a:r>
              <a:rPr lang="en-US" dirty="0" smtClean="0"/>
              <a:t>T</a:t>
            </a:r>
            <a:r>
              <a:rPr lang="en-US" dirty="0" smtClean="0"/>
              <a:t>ables </a:t>
            </a:r>
            <a:r>
              <a:rPr lang="en-US" dirty="0" smtClean="0"/>
              <a:t>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686800" cy="4830763"/>
          </a:xfrm>
        </p:spPr>
        <p:txBody>
          <a:bodyPr>
            <a:noAutofit/>
          </a:bodyPr>
          <a:lstStyle/>
          <a:p>
            <a:r>
              <a:rPr lang="en-US" dirty="0" smtClean="0"/>
              <a:t>Look up tables are accessed through a root class.</a:t>
            </a:r>
          </a:p>
          <a:p>
            <a:pPr marL="0" indent="0">
              <a:buNone/>
            </a:pPr>
            <a:r>
              <a:rPr lang="en-US" sz="1900" dirty="0"/>
              <a:t>class </a:t>
            </a:r>
            <a:r>
              <a:rPr lang="en-US" sz="1900" dirty="0" err="1"/>
              <a:t>LookupTables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{</a:t>
            </a:r>
          </a:p>
          <a:p>
            <a:pPr marL="0" indent="0">
              <a:buNone/>
            </a:pPr>
            <a:r>
              <a:rPr lang="en-US" sz="1900" dirty="0"/>
              <a:t>        public List &lt;</a:t>
            </a:r>
            <a:r>
              <a:rPr lang="en-US" sz="1900" dirty="0" err="1"/>
              <a:t>CreelSurveyLookup</a:t>
            </a:r>
            <a:r>
              <a:rPr lang="en-US" sz="1900" dirty="0"/>
              <a:t>&gt; </a:t>
            </a:r>
            <a:r>
              <a:rPr lang="en-US" sz="1900" dirty="0" err="1"/>
              <a:t>CRSrvyMthLUT</a:t>
            </a:r>
            <a:r>
              <a:rPr lang="en-US" sz="1900" dirty="0"/>
              <a:t> { get; set; }</a:t>
            </a:r>
          </a:p>
          <a:p>
            <a:pPr marL="0" indent="0">
              <a:buNone/>
            </a:pPr>
            <a:r>
              <a:rPr lang="en-US" sz="1900" dirty="0"/>
              <a:t>        public List&lt;</a:t>
            </a:r>
            <a:r>
              <a:rPr lang="en-US" sz="1900" dirty="0" err="1"/>
              <a:t>RawFishSpeciesLookup</a:t>
            </a:r>
            <a:r>
              <a:rPr lang="en-US" sz="1900" dirty="0"/>
              <a:t>&gt; </a:t>
            </a:r>
            <a:r>
              <a:rPr lang="en-US" sz="1900" dirty="0" err="1"/>
              <a:t>SppLUT</a:t>
            </a:r>
            <a:r>
              <a:rPr lang="en-US" sz="1900" dirty="0"/>
              <a:t> { get; set; }</a:t>
            </a:r>
          </a:p>
          <a:p>
            <a:pPr marL="0" indent="0">
              <a:buNone/>
            </a:pPr>
            <a:r>
              <a:rPr lang="en-US" sz="1900" dirty="0"/>
              <a:t>        public List&lt;</a:t>
            </a:r>
            <a:r>
              <a:rPr lang="en-US" sz="1900" dirty="0" err="1"/>
              <a:t>CreelSpeciesLookup</a:t>
            </a:r>
            <a:r>
              <a:rPr lang="en-US" sz="1900" dirty="0"/>
              <a:t>&gt; </a:t>
            </a:r>
            <a:r>
              <a:rPr lang="en-US" sz="1900" dirty="0" err="1"/>
              <a:t>CRSppLUT</a:t>
            </a:r>
            <a:r>
              <a:rPr lang="en-US" sz="1900" dirty="0"/>
              <a:t> { get; set; }</a:t>
            </a:r>
          </a:p>
          <a:p>
            <a:pPr marL="0" indent="0">
              <a:buNone/>
            </a:pPr>
            <a:r>
              <a:rPr lang="en-US" sz="1900" dirty="0"/>
              <a:t>        public List&lt;</a:t>
            </a:r>
            <a:r>
              <a:rPr lang="en-US" sz="1900" dirty="0" err="1"/>
              <a:t>CreelAnglerTypeLookup</a:t>
            </a:r>
            <a:r>
              <a:rPr lang="en-US" sz="1900" dirty="0"/>
              <a:t>&gt; </a:t>
            </a:r>
            <a:r>
              <a:rPr lang="en-US" sz="1900" dirty="0" err="1"/>
              <a:t>AngTypeLUT</a:t>
            </a:r>
            <a:r>
              <a:rPr lang="en-US" sz="1900" dirty="0"/>
              <a:t> { get; set; }</a:t>
            </a:r>
          </a:p>
          <a:p>
            <a:pPr marL="0" indent="0">
              <a:buNone/>
            </a:pPr>
            <a:r>
              <a:rPr lang="en-US" sz="1900" dirty="0"/>
              <a:t>        public List&lt;</a:t>
            </a:r>
            <a:r>
              <a:rPr lang="en-US" sz="1900" dirty="0" err="1"/>
              <a:t>CreelLocationLookup</a:t>
            </a:r>
            <a:r>
              <a:rPr lang="en-US" sz="1900" dirty="0"/>
              <a:t>&gt; </a:t>
            </a:r>
            <a:r>
              <a:rPr lang="en-US" sz="1900" dirty="0" err="1"/>
              <a:t>BoatLaunchLUT</a:t>
            </a:r>
            <a:r>
              <a:rPr lang="en-US" sz="1900" dirty="0"/>
              <a:t> { get; set; }</a:t>
            </a:r>
          </a:p>
          <a:p>
            <a:pPr marL="0" indent="0">
              <a:buNone/>
            </a:pPr>
            <a:r>
              <a:rPr lang="en-US" sz="1900" dirty="0"/>
              <a:t>        public List&lt;</a:t>
            </a:r>
            <a:r>
              <a:rPr lang="en-US" sz="1900" dirty="0" err="1"/>
              <a:t>CreelReachLookup</a:t>
            </a:r>
            <a:r>
              <a:rPr lang="en-US" sz="1900" dirty="0"/>
              <a:t>&gt; </a:t>
            </a:r>
            <a:r>
              <a:rPr lang="en-US" sz="1900" dirty="0" err="1"/>
              <a:t>CRReachLUT</a:t>
            </a:r>
            <a:r>
              <a:rPr lang="en-US" sz="1900" dirty="0"/>
              <a:t> { get; set; }</a:t>
            </a:r>
          </a:p>
          <a:p>
            <a:pPr marL="0" indent="0">
              <a:buNone/>
            </a:pPr>
            <a:r>
              <a:rPr lang="en-US" sz="1900" dirty="0"/>
              <a:t>        public List&lt;</a:t>
            </a:r>
            <a:r>
              <a:rPr lang="en-US" sz="1900" dirty="0" err="1"/>
              <a:t>CreelOrgLookup</a:t>
            </a:r>
            <a:r>
              <a:rPr lang="en-US" sz="1900" dirty="0"/>
              <a:t>&gt; </a:t>
            </a:r>
            <a:r>
              <a:rPr lang="en-US" sz="1900" dirty="0" err="1"/>
              <a:t>OrgAffilLUT</a:t>
            </a:r>
            <a:r>
              <a:rPr lang="en-US" sz="1900" dirty="0"/>
              <a:t> { get; set; }</a:t>
            </a:r>
          </a:p>
          <a:p>
            <a:pPr marL="0" indent="0">
              <a:buNone/>
            </a:pPr>
            <a:r>
              <a:rPr lang="en-US" sz="1900" dirty="0"/>
              <a:t>        public List&lt;</a:t>
            </a:r>
            <a:r>
              <a:rPr lang="en-US" sz="1900" dirty="0" err="1"/>
              <a:t>CreelTagColorLookup</a:t>
            </a:r>
            <a:r>
              <a:rPr lang="en-US" sz="1900" dirty="0"/>
              <a:t>&gt; </a:t>
            </a:r>
            <a:r>
              <a:rPr lang="en-US" sz="1900" dirty="0" err="1"/>
              <a:t>TagColorLUT</a:t>
            </a:r>
            <a:r>
              <a:rPr lang="en-US" sz="1900" dirty="0"/>
              <a:t> { get; set; }</a:t>
            </a:r>
          </a:p>
          <a:p>
            <a:pPr marL="0" indent="0">
              <a:buNone/>
            </a:pPr>
            <a:r>
              <a:rPr lang="en-US" sz="1900" dirty="0"/>
              <a:t>        public List&lt;</a:t>
            </a:r>
            <a:r>
              <a:rPr lang="en-US" sz="1900" dirty="0" err="1"/>
              <a:t>CreelTagLookup</a:t>
            </a:r>
            <a:r>
              <a:rPr lang="en-US" sz="1900" dirty="0"/>
              <a:t>&gt; </a:t>
            </a:r>
            <a:r>
              <a:rPr lang="en-US" sz="1900" dirty="0" err="1"/>
              <a:t>TagLUT</a:t>
            </a:r>
            <a:r>
              <a:rPr lang="en-US" sz="1900" dirty="0"/>
              <a:t> { get; set; </a:t>
            </a:r>
            <a:r>
              <a:rPr lang="en-US" sz="1900" dirty="0" smtClean="0"/>
              <a:t>}</a:t>
            </a:r>
          </a:p>
          <a:p>
            <a:pPr marL="0" indent="0">
              <a:buNone/>
            </a:pPr>
            <a:r>
              <a:rPr lang="en-US" sz="1900" dirty="0" smtClean="0"/>
              <a:t> </a:t>
            </a:r>
            <a:r>
              <a:rPr lang="en-US" sz="1900" dirty="0" smtClean="0"/>
              <a:t>   </a:t>
            </a:r>
            <a:r>
              <a:rPr lang="en-US" sz="1900" dirty="0" smtClean="0"/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xmlns="" val="421456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work on the UI</a:t>
            </a:r>
          </a:p>
          <a:p>
            <a:pPr lvl="1"/>
            <a:r>
              <a:rPr lang="en-US" dirty="0" smtClean="0"/>
              <a:t>Finish up client requested changes</a:t>
            </a:r>
          </a:p>
          <a:p>
            <a:pPr lvl="1"/>
            <a:r>
              <a:rPr lang="en-US" dirty="0" smtClean="0"/>
              <a:t>Increase size on the buttons for ease of use</a:t>
            </a:r>
          </a:p>
          <a:p>
            <a:pPr lvl="1"/>
            <a:r>
              <a:rPr lang="en-US" dirty="0" smtClean="0"/>
              <a:t>Begin transitioning from static to dynamic data in controls</a:t>
            </a:r>
          </a:p>
          <a:p>
            <a:r>
              <a:rPr lang="en-US" dirty="0" smtClean="0"/>
              <a:t>Continue work on the JSON and CSV</a:t>
            </a:r>
          </a:p>
          <a:p>
            <a:pPr lvl="1"/>
            <a:r>
              <a:rPr lang="en-US" dirty="0" smtClean="0"/>
              <a:t>Communicate with DB team about issues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3074" name="Picture 2" descr="Poisson Chabot by enolynn - Poisson Chab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624" y="2590800"/>
            <a:ext cx="7384752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Shore Angler and Boat Trailer Counts</a:t>
            </a:r>
            <a:endParaRPr lang="en-US" dirty="0"/>
          </a:p>
        </p:txBody>
      </p:sp>
      <p:pic>
        <p:nvPicPr>
          <p:cNvPr id="5" name="Picture 4" descr="Screenshot (2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Enable/Disable Buttons for Completed Fish </a:t>
            </a:r>
            <a:endParaRPr lang="en-US" dirty="0"/>
          </a:p>
        </p:txBody>
      </p:sp>
      <p:pic>
        <p:nvPicPr>
          <p:cNvPr id="4" name="Content Placeholder 3" descr="Screenshot (3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7141" b="9085"/>
          <a:stretch>
            <a:fillRect/>
          </a:stretch>
        </p:blipFill>
        <p:spPr>
          <a:xfrm>
            <a:off x="0" y="1600200"/>
            <a:ext cx="9144000" cy="1981200"/>
          </a:xfrm>
        </p:spPr>
      </p:pic>
      <p:pic>
        <p:nvPicPr>
          <p:cNvPr id="5" name="Picture 4" descr="Screenshot (31).png"/>
          <p:cNvPicPr>
            <a:picLocks noChangeAspect="1"/>
          </p:cNvPicPr>
          <p:nvPr/>
        </p:nvPicPr>
        <p:blipFill>
          <a:blip r:embed="rId3" cstate="print"/>
          <a:srcRect t="45926" b="9630"/>
          <a:stretch>
            <a:fillRect/>
          </a:stretch>
        </p:blipFill>
        <p:spPr>
          <a:xfrm>
            <a:off x="0" y="3962400"/>
            <a:ext cx="9144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Enable/Disable Buttons for Completed </a:t>
            </a:r>
            <a:r>
              <a:rPr lang="en-US" dirty="0" smtClean="0"/>
              <a:t>Fish (Continued) </a:t>
            </a:r>
            <a:endParaRPr lang="en-US" dirty="0"/>
          </a:p>
        </p:txBody>
      </p:sp>
      <p:pic>
        <p:nvPicPr>
          <p:cNvPr id="4" name="Picture 3" descr="Screenshot (32).png"/>
          <p:cNvPicPr>
            <a:picLocks noChangeAspect="1"/>
          </p:cNvPicPr>
          <p:nvPr/>
        </p:nvPicPr>
        <p:blipFill>
          <a:blip r:embed="rId2" cstate="print"/>
          <a:srcRect t="53333" b="9630"/>
          <a:stretch>
            <a:fillRect/>
          </a:stretch>
        </p:blipFill>
        <p:spPr>
          <a:xfrm>
            <a:off x="0" y="1981200"/>
            <a:ext cx="9144000" cy="1905000"/>
          </a:xfrm>
          <a:prstGeom prst="rect">
            <a:avLst/>
          </a:prstGeom>
        </p:spPr>
      </p:pic>
      <p:pic>
        <p:nvPicPr>
          <p:cNvPr id="5" name="Picture 4" descr="Screenshot (33).png"/>
          <p:cNvPicPr>
            <a:picLocks noChangeAspect="1"/>
          </p:cNvPicPr>
          <p:nvPr/>
        </p:nvPicPr>
        <p:blipFill>
          <a:blip r:embed="rId3" cstate="print"/>
          <a:srcRect t="61992" b="9860"/>
          <a:stretch>
            <a:fillRect/>
          </a:stretch>
        </p:blipFill>
        <p:spPr>
          <a:xfrm>
            <a:off x="0" y="4648200"/>
            <a:ext cx="91440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Button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works for first and last row</a:t>
            </a:r>
          </a:p>
          <a:p>
            <a:r>
              <a:rPr lang="en-US" dirty="0" smtClean="0"/>
              <a:t>Delete doesn’t work for middle rows</a:t>
            </a:r>
          </a:p>
          <a:p>
            <a:pPr lvl="1"/>
            <a:r>
              <a:rPr lang="en-US" dirty="0" smtClean="0"/>
              <a:t>Different attempts</a:t>
            </a:r>
          </a:p>
          <a:p>
            <a:pPr lvl="2"/>
            <a:r>
              <a:rPr lang="en-US" dirty="0" err="1" smtClean="0"/>
              <a:t>panel.Controls.RemoveAt</a:t>
            </a:r>
            <a:r>
              <a:rPr lang="en-US" dirty="0" smtClean="0"/>
              <a:t>(</a:t>
            </a:r>
            <a:r>
              <a:rPr lang="en-US" dirty="0" err="1" smtClean="0"/>
              <a:t>rowCount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panel.RowStyles.RemoveAt</a:t>
            </a:r>
            <a:r>
              <a:rPr lang="en-US" dirty="0" smtClean="0"/>
              <a:t>(</a:t>
            </a:r>
            <a:r>
              <a:rPr lang="en-US" dirty="0" err="1" smtClean="0"/>
              <a:t>rowCount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panel.Invalidate</a:t>
            </a:r>
            <a:r>
              <a:rPr lang="en-US" dirty="0" smtClean="0"/>
              <a:t>() and </a:t>
            </a:r>
            <a:r>
              <a:rPr lang="en-US" dirty="0" err="1" smtClean="0"/>
              <a:t>panel.Refresh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Loop with </a:t>
            </a:r>
            <a:r>
              <a:rPr lang="en-US" dirty="0" err="1" smtClean="0"/>
              <a:t>panel.RowStyles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panel.RowStyles</a:t>
            </a:r>
            <a:r>
              <a:rPr lang="en-US" dirty="0" smtClean="0"/>
              <a:t>[i+1]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Button Issues</a:t>
            </a:r>
            <a:endParaRPr lang="en-US" dirty="0"/>
          </a:p>
        </p:txBody>
      </p:sp>
      <p:pic>
        <p:nvPicPr>
          <p:cNvPr id="4" name="Content Placeholder 3" descr="Screenshot (2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37469"/>
            <a:ext cx="9136944" cy="552053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4098" name="Picture 2" descr="Pike by svm - pi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307" y="3048000"/>
            <a:ext cx="6525387" cy="164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</a:t>
            </a:r>
            <a:r>
              <a:rPr lang="en-US" dirty="0" smtClean="0"/>
              <a:t>Tables </a:t>
            </a:r>
            <a:r>
              <a:rPr lang="en-US" dirty="0" smtClean="0"/>
              <a:t>I</a:t>
            </a:r>
            <a:r>
              <a:rPr lang="en-US" dirty="0" smtClean="0"/>
              <a:t>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problems </a:t>
            </a:r>
            <a:r>
              <a:rPr lang="en-US" dirty="0" smtClean="0"/>
              <a:t>occurred </a:t>
            </a:r>
            <a:r>
              <a:rPr lang="en-US" dirty="0" smtClean="0"/>
              <a:t>acquiring </a:t>
            </a:r>
            <a:r>
              <a:rPr lang="en-US" dirty="0" smtClean="0"/>
              <a:t>DB team JSON</a:t>
            </a:r>
            <a:endParaRPr lang="en-US" dirty="0" smtClean="0"/>
          </a:p>
          <a:p>
            <a:pPr lvl="1"/>
            <a:r>
              <a:rPr lang="en-US" dirty="0" smtClean="0"/>
              <a:t>JSON sent from our side with username and password required a variable name attached to it</a:t>
            </a:r>
          </a:p>
          <a:p>
            <a:pPr lvl="1"/>
            <a:r>
              <a:rPr lang="en-US" dirty="0" smtClean="0"/>
              <a:t>JSON received from </a:t>
            </a:r>
            <a:r>
              <a:rPr lang="en-US" dirty="0" smtClean="0"/>
              <a:t>DB </a:t>
            </a:r>
            <a:r>
              <a:rPr lang="en-US" dirty="0" smtClean="0"/>
              <a:t>team had </a:t>
            </a:r>
            <a:r>
              <a:rPr lang="en-US" dirty="0" smtClean="0"/>
              <a:t>various </a:t>
            </a:r>
            <a:r>
              <a:rPr lang="en-US" dirty="0" smtClean="0"/>
              <a:t>escape characters littered in the </a:t>
            </a:r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9575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471</TotalTime>
  <Words>342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Electronic Field Input System</vt:lpstr>
      <vt:lpstr>User Interface</vt:lpstr>
      <vt:lpstr>Shore Angler and Boat Trailer Counts</vt:lpstr>
      <vt:lpstr>Enable/Disable Buttons for Completed Fish </vt:lpstr>
      <vt:lpstr>Enable/Disable Buttons for Completed Fish (Continued) </vt:lpstr>
      <vt:lpstr>Delete Button Work</vt:lpstr>
      <vt:lpstr>Delete Button Issues</vt:lpstr>
      <vt:lpstr>JSON</vt:lpstr>
      <vt:lpstr>Lookup Tables Implemented</vt:lpstr>
      <vt:lpstr>Working Solution for Escape Characters</vt:lpstr>
      <vt:lpstr>Design of Lookup Tables Object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65</cp:revision>
  <dcterms:created xsi:type="dcterms:W3CDTF">2014-10-11T19:37:22Z</dcterms:created>
  <dcterms:modified xsi:type="dcterms:W3CDTF">2015-02-10T01:39:08Z</dcterms:modified>
</cp:coreProperties>
</file>