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FC14BE3-EF99-4F99-922A-30797F6A51B2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DEEAAAF-12DB-46AB-8838-7621FFB6B91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C14BE3-EF99-4F99-922A-30797F6A51B2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EEAAAF-12DB-46AB-8838-7621FFB6B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C14BE3-EF99-4F99-922A-30797F6A51B2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EEAAAF-12DB-46AB-8838-7621FFB6B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C14BE3-EF99-4F99-922A-30797F6A51B2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EEAAAF-12DB-46AB-8838-7621FFB6B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FC14BE3-EF99-4F99-922A-30797F6A51B2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DEEAAAF-12DB-46AB-8838-7621FFB6B91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C14BE3-EF99-4F99-922A-30797F6A51B2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DEEAAAF-12DB-46AB-8838-7621FFB6B91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C14BE3-EF99-4F99-922A-30797F6A51B2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DEEAAAF-12DB-46AB-8838-7621FFB6B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C14BE3-EF99-4F99-922A-30797F6A51B2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EEAAAF-12DB-46AB-8838-7621FFB6B9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C14BE3-EF99-4F99-922A-30797F6A51B2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EEAAAF-12DB-46AB-8838-7621FFB6B9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FC14BE3-EF99-4F99-922A-30797F6A51B2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DEEAAAF-12DB-46AB-8838-7621FFB6B91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FC14BE3-EF99-4F99-922A-30797F6A51B2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DEEAAAF-12DB-46AB-8838-7621FFB6B91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2FC14BE3-EF99-4F99-922A-30797F6A51B2}" type="datetimeFigureOut">
              <a:rPr lang="en-US" smtClean="0"/>
              <a:t>12/19/2014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DEEAAAF-12DB-46AB-8838-7621FFB6B91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Start Screen</a:t>
            </a:r>
            <a:endParaRPr lang="en-US" dirty="0"/>
          </a:p>
        </p:txBody>
      </p:sp>
      <p:pic>
        <p:nvPicPr>
          <p:cNvPr id="6" name="Content Placeholder 5" descr="Screenshot (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56" y="1447800"/>
            <a:ext cx="9136944" cy="54102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Waiting for Information</a:t>
            </a:r>
            <a:endParaRPr lang="en-US" dirty="0"/>
          </a:p>
        </p:txBody>
      </p:sp>
      <p:pic>
        <p:nvPicPr>
          <p:cNvPr id="4" name="Content Placeholder 3" descr="Screenshot (1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1"/>
            <a:ext cx="9136944" cy="54102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3536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Information Entered: Bus Route Example </a:t>
            </a:r>
            <a:endParaRPr lang="en-US" sz="3400" dirty="0"/>
          </a:p>
        </p:txBody>
      </p:sp>
      <p:pic>
        <p:nvPicPr>
          <p:cNvPr id="4" name="Content Placeholder 3" descr="Screenshot (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6080" cy="54102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Creel Survey (Work In Progress)</a:t>
            </a:r>
            <a:endParaRPr lang="en-US" sz="4000" dirty="0"/>
          </a:p>
        </p:txBody>
      </p:sp>
      <p:pic>
        <p:nvPicPr>
          <p:cNvPr id="4" name="Content Placeholder 3" descr="Screenshot (1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24001"/>
            <a:ext cx="9144000" cy="5334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 smtClean="0"/>
              <a:t>Information Submitted: Access Example</a:t>
            </a:r>
            <a:endParaRPr lang="en-US" sz="3400" dirty="0"/>
          </a:p>
        </p:txBody>
      </p:sp>
      <p:pic>
        <p:nvPicPr>
          <p:cNvPr id="4" name="Content Placeholder 3" descr="Screenshot (1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36944" cy="54102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14</TotalTime>
  <Words>23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Foundry</vt:lpstr>
      <vt:lpstr>Start Screen</vt:lpstr>
      <vt:lpstr>Waiting for Information</vt:lpstr>
      <vt:lpstr>Information Entered: Bus Route Example </vt:lpstr>
      <vt:lpstr>Creel Survey (Work In Progress)</vt:lpstr>
      <vt:lpstr>Information Submitted: Access Example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Screen</dc:title>
  <dc:creator>Stacy</dc:creator>
  <cp:lastModifiedBy>Stacy</cp:lastModifiedBy>
  <cp:revision>2</cp:revision>
  <dcterms:created xsi:type="dcterms:W3CDTF">2014-12-19T22:32:22Z</dcterms:created>
  <dcterms:modified xsi:type="dcterms:W3CDTF">2014-12-19T22:46:31Z</dcterms:modified>
</cp:coreProperties>
</file>