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026" name="Picture 2" descr="C:\Users\Stacy\AppData\Local\Microsoft\Windows\INetCache\IE\PKMO0XFI\MC9004175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5650" y="4343400"/>
            <a:ext cx="2552700" cy="1848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6" name="Content Placeholder 5" descr="Timel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514600"/>
            <a:ext cx="9144000" cy="2590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Distribution of Work</a:t>
            </a:r>
            <a:endParaRPr lang="en-US" dirty="0"/>
          </a:p>
        </p:txBody>
      </p:sp>
      <p:pic>
        <p:nvPicPr>
          <p:cNvPr id="1029" name="Picture 5" descr="C:\Users\Stacy\AppData\Local\Microsoft\Windows\INetCache\IE\PKMO0XFI\MP90041405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414350"/>
            <a:ext cx="5181600" cy="34530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vem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20200" cy="701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cem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2202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anu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0503" y="0"/>
            <a:ext cx="9164503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ebru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2202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r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8282" y="0"/>
            <a:ext cx="91922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179</TotalTime>
  <Words>19</Words>
  <Application>Microsoft Office PowerPoint</Application>
  <PresentationFormat>On-screen Show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Electronic Field Input System</vt:lpstr>
      <vt:lpstr>Timeline</vt:lpstr>
      <vt:lpstr>Distribution of Work</vt:lpstr>
      <vt:lpstr>Slide 4</vt:lpstr>
      <vt:lpstr>Slide 5</vt:lpstr>
      <vt:lpstr>Slide 6</vt:lpstr>
      <vt:lpstr>Slide 7</vt:lpstr>
      <vt:lpstr>Slide 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27</cp:revision>
  <dcterms:created xsi:type="dcterms:W3CDTF">2014-10-11T19:37:22Z</dcterms:created>
  <dcterms:modified xsi:type="dcterms:W3CDTF">2014-11-11T18:33:51Z</dcterms:modified>
</cp:coreProperties>
</file>