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63" r:id="rId6"/>
    <p:sldId id="262" r:id="rId7"/>
    <p:sldId id="264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42" name="Picture 2" descr="https://openclipart.org/image/300px/svg_to_png/117025/Green-Fish-by-Merlin25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4267200"/>
            <a:ext cx="2857500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Feedback</a:t>
            </a:r>
            <a:endParaRPr lang="en-US" dirty="0"/>
          </a:p>
        </p:txBody>
      </p:sp>
      <p:pic>
        <p:nvPicPr>
          <p:cNvPr id="24578" name="Picture 2" descr="https://openclipart.org/image/300px/svg_to_png/194262/fish-col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2057400"/>
            <a:ext cx="4953000" cy="39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Meeting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/>
              <a:t>a</a:t>
            </a:r>
            <a:r>
              <a:rPr lang="en-US" dirty="0" smtClean="0"/>
              <a:t>nswered our “small” detail questions</a:t>
            </a:r>
          </a:p>
          <a:p>
            <a:r>
              <a:rPr lang="en-US" dirty="0" smtClean="0"/>
              <a:t>Client agreed to edit/delete capabilities for fish on current party</a:t>
            </a:r>
          </a:p>
          <a:p>
            <a:r>
              <a:rPr lang="en-US" dirty="0" smtClean="0"/>
              <a:t>Overall approval of our work</a:t>
            </a:r>
          </a:p>
          <a:p>
            <a:r>
              <a:rPr lang="en-US" dirty="0" smtClean="0"/>
              <a:t>Gave us a tablet for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Angler Type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“No Angler/None” Type</a:t>
            </a:r>
          </a:p>
          <a:p>
            <a:pPr lvl="1"/>
            <a:r>
              <a:rPr lang="en-US" dirty="0" smtClean="0"/>
              <a:t>Not important to research</a:t>
            </a:r>
          </a:p>
          <a:p>
            <a:r>
              <a:rPr lang="en-US" dirty="0" smtClean="0"/>
              <a:t>Separate Count Types </a:t>
            </a:r>
          </a:p>
          <a:p>
            <a:pPr lvl="1"/>
            <a:r>
              <a:rPr lang="en-US" dirty="0" smtClean="0"/>
              <a:t>Not associated with talking to people</a:t>
            </a:r>
          </a:p>
          <a:p>
            <a:r>
              <a:rPr lang="en-US" dirty="0" smtClean="0"/>
              <a:t>New form/control (TBD)</a:t>
            </a:r>
          </a:p>
          <a:p>
            <a:pPr lvl="1"/>
            <a:r>
              <a:rPr lang="en-US" dirty="0" smtClean="0"/>
              <a:t>Shore Angler Count</a:t>
            </a:r>
          </a:p>
          <a:p>
            <a:pPr lvl="1"/>
            <a:r>
              <a:rPr lang="en-US" dirty="0" smtClean="0"/>
              <a:t>Boat Trailer Count</a:t>
            </a:r>
          </a:p>
          <a:p>
            <a:pPr lvl="1"/>
            <a:r>
              <a:rPr lang="en-US" dirty="0" smtClean="0"/>
              <a:t>Done when clerk arrives and leaves (minimum)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Fish Line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“Mark/Tag” Control</a:t>
            </a:r>
          </a:p>
          <a:p>
            <a:pPr lvl="1"/>
            <a:r>
              <a:rPr lang="en-US" dirty="0" smtClean="0"/>
              <a:t>Fish can have both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Completed Fish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design is too rigid</a:t>
            </a:r>
          </a:p>
          <a:p>
            <a:pPr lvl="1"/>
            <a:r>
              <a:rPr lang="en-US" dirty="0" smtClean="0"/>
              <a:t>Can’t guarantee input for length/weight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CSV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match current format for use in another program</a:t>
            </a:r>
          </a:p>
          <a:p>
            <a:r>
              <a:rPr lang="en-US" dirty="0" smtClean="0"/>
              <a:t>Lower priority than the JSON output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We’re Going (Short 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UI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Layout</a:t>
            </a:r>
          </a:p>
          <a:p>
            <a:r>
              <a:rPr lang="en-US" dirty="0" smtClean="0"/>
              <a:t>Finish up the UI </a:t>
            </a:r>
          </a:p>
          <a:p>
            <a:pPr lvl="1"/>
            <a:r>
              <a:rPr lang="en-US" dirty="0" smtClean="0"/>
              <a:t>Client changes</a:t>
            </a:r>
          </a:p>
          <a:p>
            <a:pPr lvl="1"/>
            <a:r>
              <a:rPr lang="en-US" dirty="0" smtClean="0"/>
              <a:t>Work flow</a:t>
            </a:r>
          </a:p>
          <a:p>
            <a:pPr lvl="1"/>
            <a:r>
              <a:rPr lang="en-US" dirty="0" smtClean="0"/>
              <a:t>Underlying objects</a:t>
            </a:r>
          </a:p>
          <a:p>
            <a:r>
              <a:rPr lang="en-US" dirty="0" smtClean="0"/>
              <a:t>Continue work on JSON/CSV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Where We’re Going (Long Term)</a:t>
            </a:r>
            <a:endParaRPr lang="en-US" dirty="0"/>
          </a:p>
        </p:txBody>
      </p:sp>
      <p:pic>
        <p:nvPicPr>
          <p:cNvPr id="4" name="Content Placeholder 3" descr="Estimated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895600"/>
            <a:ext cx="9144000" cy="2286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393</TotalTime>
  <Words>165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Electronic Field Input System</vt:lpstr>
      <vt:lpstr>Client Feedback</vt:lpstr>
      <vt:lpstr>Meeting Summary</vt:lpstr>
      <vt:lpstr>Angler Type Changes</vt:lpstr>
      <vt:lpstr>Fish Line Changes</vt:lpstr>
      <vt:lpstr>Completed Fish Changes</vt:lpstr>
      <vt:lpstr>CSV Output</vt:lpstr>
      <vt:lpstr>Where We’re Going (Short Term)</vt:lpstr>
      <vt:lpstr>Where We’re Going (Long Term)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54</cp:revision>
  <dcterms:created xsi:type="dcterms:W3CDTF">2014-10-11T19:37:22Z</dcterms:created>
  <dcterms:modified xsi:type="dcterms:W3CDTF">2015-01-31T20:20:05Z</dcterms:modified>
</cp:coreProperties>
</file>