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3074" name="Picture 2" descr="Ancient Mexico Motif (10) by cibo00 - Henze, W. (1958). Ornament, Dekor und Zeichen. Dresden: Verlag der Kunst.&#10;Note: Veroeffentlicht unter der Lizenznummer 413-455/3/58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52600" y="4191000"/>
            <a:ext cx="5638800" cy="2156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Pleased with progress</a:t>
            </a:r>
          </a:p>
          <a:p>
            <a:r>
              <a:rPr lang="en-US" dirty="0" smtClean="0"/>
              <a:t>Requested minor changes</a:t>
            </a:r>
          </a:p>
          <a:p>
            <a:pPr lvl="1"/>
            <a:r>
              <a:rPr lang="en-US" dirty="0" smtClean="0"/>
              <a:t>Help files also in </a:t>
            </a:r>
            <a:r>
              <a:rPr lang="en-US" dirty="0" err="1" smtClean="0"/>
              <a:t>pdf</a:t>
            </a:r>
            <a:r>
              <a:rPr lang="en-US" dirty="0" smtClean="0"/>
              <a:t> form</a:t>
            </a:r>
          </a:p>
          <a:p>
            <a:pPr lvl="1"/>
            <a:r>
              <a:rPr lang="en-US" dirty="0" smtClean="0"/>
              <a:t>Angler Type auto-selects after the first angler</a:t>
            </a:r>
          </a:p>
          <a:p>
            <a:pPr lvl="1"/>
            <a:r>
              <a:rPr lang="en-US" dirty="0" smtClean="0"/>
              <a:t>Made decisions about data</a:t>
            </a:r>
          </a:p>
          <a:p>
            <a:r>
              <a:rPr lang="en-US" dirty="0" smtClean="0"/>
              <a:t>Waiting to find out about hardcoded usernames/passwords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Fixes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Button</a:t>
            </a:r>
          </a:p>
          <a:p>
            <a:pPr lvl="1"/>
            <a:r>
              <a:rPr lang="en-US" dirty="0" smtClean="0"/>
              <a:t>Add Fish enabled after deleting the last fish</a:t>
            </a:r>
          </a:p>
          <a:p>
            <a:pPr lvl="1"/>
            <a:r>
              <a:rPr lang="en-US" dirty="0" smtClean="0"/>
              <a:t>Buttons enabled based on fish </a:t>
            </a:r>
            <a:r>
              <a:rPr lang="en-US" smtClean="0"/>
              <a:t>on screen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95400" y="3657600"/>
            <a:ext cx="6629400" cy="29718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the UI and fixing any problems</a:t>
            </a:r>
            <a:endParaRPr lang="en-US" dirty="0" smtClean="0"/>
          </a:p>
          <a:p>
            <a:r>
              <a:rPr lang="en-US" dirty="0" smtClean="0"/>
              <a:t>Continue work on the output </a:t>
            </a:r>
            <a:r>
              <a:rPr lang="en-US" dirty="0" smtClean="0"/>
              <a:t>JSON/CSV</a:t>
            </a:r>
          </a:p>
          <a:p>
            <a:r>
              <a:rPr lang="en-US" dirty="0" smtClean="0"/>
              <a:t>Prepare for final presentation</a:t>
            </a:r>
            <a:endParaRPr lang="en-US" dirty="0"/>
          </a:p>
        </p:txBody>
      </p:sp>
      <p:pic>
        <p:nvPicPr>
          <p:cNvPr id="2050" name="Picture 2" descr="catfish by papapishu - Source: http://commons.wikimedia.org/wiki/File:Catfish_(PSF)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371600" y="3675888"/>
            <a:ext cx="6400800" cy="2896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540</TotalTime>
  <Words>86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Foundry</vt:lpstr>
      <vt:lpstr>Electronic Field Input System</vt:lpstr>
      <vt:lpstr>Client Meeting</vt:lpstr>
      <vt:lpstr>Fixes Applied</vt:lpstr>
      <vt:lpstr>Where We’re Going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75</cp:revision>
  <dcterms:created xsi:type="dcterms:W3CDTF">2014-10-11T19:37:22Z</dcterms:created>
  <dcterms:modified xsi:type="dcterms:W3CDTF">2015-03-01T20:08:43Z</dcterms:modified>
</cp:coreProperties>
</file>