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60" r:id="rId5"/>
    <p:sldId id="263" r:id="rId6"/>
    <p:sldId id="262" r:id="rId7"/>
    <p:sldId id="265" r:id="rId8"/>
    <p:sldId id="264" r:id="rId9"/>
    <p:sldId id="259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10242" name="Picture 2" descr="https://openclipart.org/image/300px/svg_to_png/117025/Green-Fish-by-Merlin252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0" y="4267200"/>
            <a:ext cx="2857500" cy="1457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Where We’re Going (Long Term)</a:t>
            </a:r>
            <a:endParaRPr lang="en-US" dirty="0"/>
          </a:p>
        </p:txBody>
      </p:sp>
      <p:pic>
        <p:nvPicPr>
          <p:cNvPr id="4" name="Content Placeholder 3" descr="EstimatedTimeli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895600"/>
            <a:ext cx="9144000" cy="2286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 Feedback</a:t>
            </a:r>
            <a:endParaRPr lang="en-US" dirty="0"/>
          </a:p>
        </p:txBody>
      </p:sp>
      <p:pic>
        <p:nvPicPr>
          <p:cNvPr id="24578" name="Picture 2" descr="https://openclipart.org/image/300px/svg_to_png/194262/fish-colo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0" y="2057400"/>
            <a:ext cx="4953000" cy="3962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Meeting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answered our “small” detail questions</a:t>
            </a:r>
          </a:p>
          <a:p>
            <a:r>
              <a:rPr lang="en-US" dirty="0" smtClean="0"/>
              <a:t>Client agreed to edit/delete capabilities for fish on current party</a:t>
            </a:r>
          </a:p>
          <a:p>
            <a:r>
              <a:rPr lang="en-US" dirty="0" smtClean="0"/>
              <a:t>Overall approval of our work</a:t>
            </a:r>
          </a:p>
          <a:p>
            <a:r>
              <a:rPr lang="en-US" dirty="0" smtClean="0"/>
              <a:t>Gave us a tablet for testing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Angler Type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“No Angler/None” Type</a:t>
            </a:r>
          </a:p>
          <a:p>
            <a:pPr lvl="1"/>
            <a:r>
              <a:rPr lang="en-US" dirty="0" smtClean="0"/>
              <a:t>Not important to research</a:t>
            </a:r>
          </a:p>
          <a:p>
            <a:r>
              <a:rPr lang="en-US" dirty="0" smtClean="0"/>
              <a:t>Separate Count Types </a:t>
            </a:r>
          </a:p>
          <a:p>
            <a:pPr lvl="1"/>
            <a:r>
              <a:rPr lang="en-US" dirty="0" smtClean="0"/>
              <a:t>Not associated with talking to people</a:t>
            </a:r>
          </a:p>
          <a:p>
            <a:r>
              <a:rPr lang="en-US" dirty="0" smtClean="0"/>
              <a:t>New form/control (TBD)</a:t>
            </a:r>
          </a:p>
          <a:p>
            <a:pPr lvl="1"/>
            <a:r>
              <a:rPr lang="en-US" dirty="0" smtClean="0"/>
              <a:t>Shore Angler Count</a:t>
            </a:r>
          </a:p>
          <a:p>
            <a:pPr lvl="1"/>
            <a:r>
              <a:rPr lang="en-US" dirty="0" smtClean="0"/>
              <a:t>Boat Trailer Count</a:t>
            </a:r>
          </a:p>
          <a:p>
            <a:pPr lvl="1"/>
            <a:r>
              <a:rPr lang="en-US" dirty="0" smtClean="0"/>
              <a:t>Done when clerk arrives and leaves (minimum)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Fish Line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“Mark/Tag” Control</a:t>
            </a:r>
          </a:p>
          <a:p>
            <a:pPr lvl="1"/>
            <a:r>
              <a:rPr lang="en-US" dirty="0" smtClean="0"/>
              <a:t>Fish can have both</a:t>
            </a:r>
            <a:endParaRPr lang="en-US" dirty="0"/>
          </a:p>
        </p:txBody>
      </p:sp>
      <p:pic>
        <p:nvPicPr>
          <p:cNvPr id="4" name="Picture 3" descr="Screenshot (25).png"/>
          <p:cNvPicPr>
            <a:picLocks noChangeAspect="1"/>
          </p:cNvPicPr>
          <p:nvPr/>
        </p:nvPicPr>
        <p:blipFill>
          <a:blip r:embed="rId2" cstate="print"/>
          <a:srcRect t="39629" b="45556"/>
          <a:stretch>
            <a:fillRect/>
          </a:stretch>
        </p:blipFill>
        <p:spPr>
          <a:xfrm>
            <a:off x="0" y="3276600"/>
            <a:ext cx="9144000" cy="914400"/>
          </a:xfrm>
          <a:prstGeom prst="rect">
            <a:avLst/>
          </a:prstGeom>
        </p:spPr>
      </p:pic>
      <p:pic>
        <p:nvPicPr>
          <p:cNvPr id="5" name="Picture 4" descr="Screenshot (26).png"/>
          <p:cNvPicPr>
            <a:picLocks noChangeAspect="1"/>
          </p:cNvPicPr>
          <p:nvPr/>
        </p:nvPicPr>
        <p:blipFill>
          <a:blip r:embed="rId3" cstate="print"/>
          <a:srcRect t="39630" b="42592"/>
          <a:stretch>
            <a:fillRect/>
          </a:stretch>
        </p:blipFill>
        <p:spPr>
          <a:xfrm>
            <a:off x="0" y="502920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Completed Fish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design is too rigid</a:t>
            </a:r>
          </a:p>
          <a:p>
            <a:pPr lvl="1"/>
            <a:r>
              <a:rPr lang="en-US" dirty="0" smtClean="0"/>
              <a:t>Can’t guarantee input for </a:t>
            </a:r>
            <a:r>
              <a:rPr lang="en-US" dirty="0" smtClean="0"/>
              <a:t>fields</a:t>
            </a:r>
          </a:p>
          <a:p>
            <a:pPr lvl="2"/>
            <a:r>
              <a:rPr lang="en-US" dirty="0" smtClean="0"/>
              <a:t>Length</a:t>
            </a:r>
          </a:p>
          <a:p>
            <a:pPr lvl="2"/>
            <a:r>
              <a:rPr lang="en-US" dirty="0" smtClean="0"/>
              <a:t>Weight</a:t>
            </a:r>
          </a:p>
          <a:p>
            <a:pPr lvl="2"/>
            <a:r>
              <a:rPr lang="en-US" dirty="0" smtClean="0"/>
              <a:t>Fin clip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 descr="https://openclipart.org/image/300px/svg_to_png/2679/Machovka-pikeper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3975" y="4267200"/>
            <a:ext cx="4245425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Completed Fish Diagrams</a:t>
            </a:r>
            <a:endParaRPr lang="en-US" dirty="0"/>
          </a:p>
        </p:txBody>
      </p:sp>
      <p:pic>
        <p:nvPicPr>
          <p:cNvPr id="7" name="Content Placeholder 6" descr="ButtonFlowDiagram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914400" y="1447800"/>
            <a:ext cx="3352800" cy="5410200"/>
          </a:xfrm>
        </p:spPr>
      </p:pic>
      <p:pic>
        <p:nvPicPr>
          <p:cNvPr id="8" name="Content Placeholder 7" descr="CompletedFish2_1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5334000" y="1447800"/>
            <a:ext cx="2880033" cy="5410200"/>
          </a:xfrm>
        </p:spPr>
      </p:pic>
      <p:sp>
        <p:nvSpPr>
          <p:cNvPr id="9" name="TextBox 8"/>
          <p:cNvSpPr txBox="1"/>
          <p:nvPr/>
        </p:nvSpPr>
        <p:spPr>
          <a:xfrm>
            <a:off x="304800" y="1409701"/>
            <a:ext cx="663387" cy="54102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200" dirty="0" smtClean="0"/>
              <a:t>Old Diagram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4746813" y="1371601"/>
            <a:ext cx="663387" cy="5486400"/>
          </a:xfrm>
          <a:prstGeom prst="rect">
            <a:avLst/>
          </a:prstGeom>
        </p:spPr>
        <p:txBody>
          <a:bodyPr vert="wordArtVert" wrap="square">
            <a:spAutoFit/>
          </a:bodyPr>
          <a:lstStyle/>
          <a:p>
            <a:r>
              <a:rPr lang="en-US" sz="3200" dirty="0" smtClean="0"/>
              <a:t>New</a:t>
            </a:r>
            <a:r>
              <a:rPr lang="en-US" dirty="0" smtClean="0"/>
              <a:t> </a:t>
            </a:r>
            <a:r>
              <a:rPr lang="en-US" sz="3200" dirty="0" smtClean="0"/>
              <a:t>Diagram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CSV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match current format for use in another program</a:t>
            </a:r>
          </a:p>
          <a:p>
            <a:r>
              <a:rPr lang="en-US" dirty="0" smtClean="0"/>
              <a:t>Lower priority than the JSON output</a:t>
            </a:r>
            <a:endParaRPr lang="en-US" dirty="0"/>
          </a:p>
        </p:txBody>
      </p:sp>
      <p:pic>
        <p:nvPicPr>
          <p:cNvPr id="4100" name="Picture 4" descr="https://openclipart.org/image/300px/svg_to_png/716/ryanlerch-Pink-Salm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6060" y="4133850"/>
            <a:ext cx="3751881" cy="15811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We’re Going (Short Term)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the UI</a:t>
            </a:r>
          </a:p>
          <a:p>
            <a:pPr lvl="1"/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Layout</a:t>
            </a:r>
          </a:p>
          <a:p>
            <a:r>
              <a:rPr lang="en-US" dirty="0" smtClean="0"/>
              <a:t>Finish up the UI </a:t>
            </a:r>
          </a:p>
          <a:p>
            <a:pPr lvl="1"/>
            <a:r>
              <a:rPr lang="en-US" dirty="0" smtClean="0"/>
              <a:t>Client changes</a:t>
            </a:r>
          </a:p>
          <a:p>
            <a:pPr lvl="1"/>
            <a:r>
              <a:rPr lang="en-US" dirty="0" smtClean="0"/>
              <a:t>Work flow</a:t>
            </a:r>
          </a:p>
          <a:p>
            <a:pPr lvl="1"/>
            <a:r>
              <a:rPr lang="en-US" dirty="0" smtClean="0"/>
              <a:t>Underlying objects</a:t>
            </a:r>
          </a:p>
          <a:p>
            <a:r>
              <a:rPr lang="en-US" dirty="0" smtClean="0"/>
              <a:t>Continue work on JSON/CSV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411</TotalTime>
  <Words>176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Foundry</vt:lpstr>
      <vt:lpstr>Electronic Field Input System</vt:lpstr>
      <vt:lpstr>Client Feedback</vt:lpstr>
      <vt:lpstr>Meeting Summary</vt:lpstr>
      <vt:lpstr>Angler Type Changes</vt:lpstr>
      <vt:lpstr>Fish Line Changes</vt:lpstr>
      <vt:lpstr>Completed Fish Changes</vt:lpstr>
      <vt:lpstr>Completed Fish Diagrams</vt:lpstr>
      <vt:lpstr>CSV Output</vt:lpstr>
      <vt:lpstr>Where We’re Going (Short Term)</vt:lpstr>
      <vt:lpstr>Where We’re Going (Long Term)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57</cp:revision>
  <dcterms:created xsi:type="dcterms:W3CDTF">2014-10-11T19:37:22Z</dcterms:created>
  <dcterms:modified xsi:type="dcterms:W3CDTF">2015-02-01T22:51:36Z</dcterms:modified>
</cp:coreProperties>
</file>