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4" name="Picture 2" descr="https://openclipart.org/image/300px/svg_to_png/1998/johnny-automatic-green-fi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4419600"/>
            <a:ext cx="2857500" cy="1352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with the client and Team 4 (January 28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Demo and feedback</a:t>
            </a:r>
          </a:p>
          <a:p>
            <a:pPr lvl="1"/>
            <a:r>
              <a:rPr lang="en-US" dirty="0" smtClean="0"/>
              <a:t>Get a tablet for testing</a:t>
            </a:r>
          </a:p>
          <a:p>
            <a:r>
              <a:rPr lang="en-US" dirty="0" smtClean="0"/>
              <a:t>Complete the UI flow</a:t>
            </a:r>
          </a:p>
          <a:p>
            <a:r>
              <a:rPr lang="en-US" dirty="0" smtClean="0"/>
              <a:t>Figure out a way to test the JSON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and implemented a click tester</a:t>
            </a:r>
          </a:p>
          <a:p>
            <a:r>
              <a:rPr lang="en-US" dirty="0" smtClean="0"/>
              <a:t>Restructured the fish row</a:t>
            </a:r>
          </a:p>
          <a:p>
            <a:pPr lvl="1"/>
            <a:r>
              <a:rPr lang="en-US" dirty="0" smtClean="0"/>
              <a:t>Tested and rewrote methods</a:t>
            </a:r>
            <a:endParaRPr lang="en-US" dirty="0"/>
          </a:p>
        </p:txBody>
      </p:sp>
      <p:pic>
        <p:nvPicPr>
          <p:cNvPr id="28674" name="Picture 2" descr="https://openclipart.org/image/300px/svg_to_png/174646/trout-sillouet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7836" y="3886200"/>
            <a:ext cx="4868328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 Keyboard to Alphabet</a:t>
            </a:r>
            <a:endParaRPr lang="en-US" dirty="0"/>
          </a:p>
        </p:txBody>
      </p:sp>
      <p:pic>
        <p:nvPicPr>
          <p:cNvPr id="4" name="Content Placeholder 3" descr="Screenshot (1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6" y="1447800"/>
            <a:ext cx="9136944" cy="5410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Restrict Keyboard to Alpha-Numerical </a:t>
            </a:r>
            <a:endParaRPr lang="en-US" sz="3400" dirty="0"/>
          </a:p>
        </p:txBody>
      </p:sp>
      <p:pic>
        <p:nvPicPr>
          <p:cNvPr id="4" name="Content Placeholder 3" descr="Screenshot (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821" y="1447800"/>
            <a:ext cx="9146821" cy="5410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Complete Trip Flow</a:t>
            </a:r>
            <a:endParaRPr lang="en-US" dirty="0"/>
          </a:p>
        </p:txBody>
      </p:sp>
      <p:pic>
        <p:nvPicPr>
          <p:cNvPr id="4" name="Content Placeholder 3" descr="Screenshot (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9155"/>
          <a:stretch>
            <a:fillRect/>
          </a:stretch>
        </p:blipFill>
        <p:spPr>
          <a:xfrm>
            <a:off x="7055" y="1752600"/>
            <a:ext cx="9136945" cy="2209800"/>
          </a:xfrm>
        </p:spPr>
      </p:pic>
      <p:pic>
        <p:nvPicPr>
          <p:cNvPr id="5" name="Picture 4" descr="Screenshot (21).png"/>
          <p:cNvPicPr>
            <a:picLocks noChangeAspect="1"/>
          </p:cNvPicPr>
          <p:nvPr/>
        </p:nvPicPr>
        <p:blipFill>
          <a:blip r:embed="rId3" cstate="print"/>
          <a:srcRect b="58889"/>
          <a:stretch>
            <a:fillRect/>
          </a:stretch>
        </p:blipFill>
        <p:spPr>
          <a:xfrm>
            <a:off x="0" y="4419600"/>
            <a:ext cx="91440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Day Summary Added at Runtime</a:t>
            </a:r>
            <a:endParaRPr lang="en-US" dirty="0"/>
          </a:p>
        </p:txBody>
      </p:sp>
      <p:pic>
        <p:nvPicPr>
          <p:cNvPr id="4" name="Content Placeholder 3" descr="Screenshot (2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Day Control</a:t>
            </a:r>
            <a:endParaRPr lang="en-US" dirty="0"/>
          </a:p>
        </p:txBody>
      </p:sp>
      <p:pic>
        <p:nvPicPr>
          <p:cNvPr id="4" name="Content Placeholder 3" descr="Screenshot (2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77979"/>
            <a:ext cx="8475174" cy="454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CSV Format Draft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653" y="2055590"/>
            <a:ext cx="5618695" cy="404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314</TotalTime>
  <Words>91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Electronic Field Input System</vt:lpstr>
      <vt:lpstr>User Interface Changes</vt:lpstr>
      <vt:lpstr>Restrict Keyboard to Alphabet</vt:lpstr>
      <vt:lpstr>Restrict Keyboard to Alpha-Numerical </vt:lpstr>
      <vt:lpstr>Change Complete Trip Flow</vt:lpstr>
      <vt:lpstr>Day Summary Added at Runtime</vt:lpstr>
      <vt:lpstr>End Day Control</vt:lpstr>
      <vt:lpstr>File Structure</vt:lpstr>
      <vt:lpstr>CSV Format Draft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46</cp:revision>
  <dcterms:created xsi:type="dcterms:W3CDTF">2014-10-11T19:37:22Z</dcterms:created>
  <dcterms:modified xsi:type="dcterms:W3CDTF">2015-01-21T00:51:47Z</dcterms:modified>
</cp:coreProperties>
</file>