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1" r:id="rId5"/>
    <p:sldId id="270" r:id="rId6"/>
    <p:sldId id="272" r:id="rId7"/>
    <p:sldId id="275" r:id="rId8"/>
    <p:sldId id="285" r:id="rId9"/>
    <p:sldId id="286" r:id="rId10"/>
    <p:sldId id="287" r:id="rId11"/>
    <p:sldId id="288" r:id="rId12"/>
    <p:sldId id="289" r:id="rId13"/>
    <p:sldId id="279" r:id="rId14"/>
    <p:sldId id="278" r:id="rId15"/>
    <p:sldId id="280" r:id="rId16"/>
    <p:sldId id="276" r:id="rId17"/>
    <p:sldId id="273" r:id="rId18"/>
    <p:sldId id="266" r:id="rId19"/>
    <p:sldId id="277" r:id="rId20"/>
    <p:sldId id="267" r:id="rId21"/>
    <p:sldId id="263" r:id="rId22"/>
    <p:sldId id="265" r:id="rId23"/>
    <p:sldId id="264" r:id="rId24"/>
    <p:sldId id="260" r:id="rId25"/>
    <p:sldId id="261" r:id="rId26"/>
    <p:sldId id="262" r:id="rId27"/>
    <p:sldId id="26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48000" y="4038600"/>
            <a:ext cx="3048000" cy="2514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5" name="Picture 4" descr="Fisheries logo final_2 with circle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3713" y="4038600"/>
            <a:ext cx="3076575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744" y="0"/>
            <a:ext cx="932614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483" y="0"/>
            <a:ext cx="9160963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563" y="0"/>
            <a:ext cx="916512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After Further Thought…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the loading screen</a:t>
            </a:r>
          </a:p>
          <a:p>
            <a:pPr lvl="1"/>
            <a:r>
              <a:rPr lang="en-US" dirty="0" smtClean="0"/>
              <a:t>Two use cases</a:t>
            </a:r>
          </a:p>
          <a:p>
            <a:pPr lvl="2"/>
            <a:r>
              <a:rPr lang="en-US" dirty="0" smtClean="0"/>
              <a:t>At </a:t>
            </a:r>
            <a:r>
              <a:rPr lang="en-US" dirty="0" err="1" smtClean="0"/>
              <a:t>wifi</a:t>
            </a:r>
            <a:r>
              <a:rPr lang="en-US" dirty="0" smtClean="0"/>
              <a:t> hotspot to update/upload</a:t>
            </a:r>
          </a:p>
          <a:p>
            <a:pPr lvl="2"/>
            <a:r>
              <a:rPr lang="en-US" dirty="0" smtClean="0"/>
              <a:t>At lake to do surveys</a:t>
            </a:r>
          </a:p>
          <a:p>
            <a:r>
              <a:rPr lang="en-US" dirty="0" smtClean="0"/>
              <a:t>Store data in log files</a:t>
            </a:r>
          </a:p>
          <a:p>
            <a:pPr lvl="1"/>
            <a:r>
              <a:rPr lang="en-US" dirty="0" smtClean="0"/>
              <a:t>Uploaded data will be sent through QA</a:t>
            </a:r>
          </a:p>
          <a:p>
            <a:r>
              <a:rPr lang="en-US" dirty="0" smtClean="0"/>
              <a:t>Display text to eliminate user error</a:t>
            </a:r>
          </a:p>
          <a:p>
            <a:pPr lvl="1"/>
            <a:r>
              <a:rPr lang="en-US" dirty="0" smtClean="0"/>
              <a:t>Send codes to database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Suggested Revisions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514916"/>
          </a:xfrm>
        </p:spPr>
        <p:txBody>
          <a:bodyPr/>
          <a:lstStyle/>
          <a:p>
            <a:r>
              <a:rPr lang="en-US" dirty="0" smtClean="0"/>
              <a:t>Data has relationships </a:t>
            </a:r>
          </a:p>
          <a:p>
            <a:pPr lvl="1"/>
            <a:r>
              <a:rPr lang="en-US" dirty="0" smtClean="0"/>
              <a:t>Fish kept with tag info</a:t>
            </a:r>
          </a:p>
          <a:p>
            <a:pPr lvl="1"/>
            <a:r>
              <a:rPr lang="en-US" dirty="0" smtClean="0"/>
              <a:t>Fish kept without tag</a:t>
            </a:r>
          </a:p>
          <a:p>
            <a:pPr lvl="1"/>
            <a:r>
              <a:rPr lang="en-US" dirty="0" smtClean="0"/>
              <a:t>Fish released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488" y="1676400"/>
            <a:ext cx="74390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Suggested Revisions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 preselected defaults for toggle switches</a:t>
            </a:r>
          </a:p>
          <a:p>
            <a:r>
              <a:rPr lang="en-US" dirty="0" smtClean="0"/>
              <a:t>Remove edit/view functionality for previously entered data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6667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133600"/>
            <a:ext cx="7715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1676400" y="2209800"/>
            <a:ext cx="762000" cy="381000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86200"/>
            <a:ext cx="184265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3886200"/>
            <a:ext cx="1200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2286000" y="3886200"/>
            <a:ext cx="762000" cy="381000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“Final” Technology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Winforms</a:t>
            </a:r>
            <a:endParaRPr lang="en-US" dirty="0" smtClean="0"/>
          </a:p>
          <a:p>
            <a:pPr lvl="1"/>
            <a:r>
              <a:rPr lang="en-US" dirty="0" smtClean="0"/>
              <a:t>Mix of built in and custom controls</a:t>
            </a:r>
          </a:p>
          <a:p>
            <a:pPr lvl="1"/>
            <a:r>
              <a:rPr lang="en-US" dirty="0" smtClean="0"/>
              <a:t>Utilize Windows on screen keyboard</a:t>
            </a:r>
          </a:p>
          <a:p>
            <a:r>
              <a:rPr lang="en-US" dirty="0" smtClean="0"/>
              <a:t>JSON to communicate with database</a:t>
            </a:r>
          </a:p>
          <a:p>
            <a:r>
              <a:rPr lang="en-US" dirty="0" smtClean="0"/>
              <a:t>Store survey data as log files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6" name="Content Placeholder 5" descr="Timeli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514600"/>
            <a:ext cx="9144000" cy="2590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Diagrams</a:t>
            </a:r>
            <a:endParaRPr lang="en-US" dirty="0"/>
          </a:p>
        </p:txBody>
      </p:sp>
      <p:pic>
        <p:nvPicPr>
          <p:cNvPr id="7169" name="Picture 1" descr="C:\Users\Stacy\AppData\Local\Microsoft\Windows\INetCache\IE\XRZ68DEZ\MC900437081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9396" y="2438400"/>
            <a:ext cx="2945209" cy="29452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-Ver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19318"/>
            <a:ext cx="9144000" cy="5219363"/>
          </a:xfrm>
          <a:prstGeom prst="rect">
            <a:avLst/>
          </a:prstGeom>
        </p:spPr>
      </p:pic>
      <p:pic>
        <p:nvPicPr>
          <p:cNvPr id="3" name="Picture 2" descr="Diagram-Ver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54893"/>
            <a:ext cx="9144000" cy="55482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Surveys done by hand, mailed, and entered into Excel</a:t>
            </a:r>
          </a:p>
          <a:p>
            <a:pPr lvl="1"/>
            <a:r>
              <a:rPr lang="en-US" dirty="0" smtClean="0"/>
              <a:t>Potential for loss</a:t>
            </a:r>
          </a:p>
          <a:p>
            <a:pPr lvl="1"/>
            <a:r>
              <a:rPr lang="en-US" dirty="0" smtClean="0"/>
              <a:t>Inaccuracies in transcription</a:t>
            </a:r>
          </a:p>
          <a:p>
            <a:pPr lvl="1"/>
            <a:r>
              <a:rPr lang="en-US" dirty="0" smtClean="0"/>
              <a:t>Long time to access the data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lass-UML-Diagram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3999" cy="6877912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pic>
        <p:nvPicPr>
          <p:cNvPr id="10241" name="Picture 1" descr="C:\Users\Stacy\AppData\Local\Microsoft\Windows\INetCache\IE\RE142XB3\MP90040503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3219" y="2074716"/>
            <a:ext cx="5897562" cy="394508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201275" cy="803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9218" name="Picture 2" descr="pike by johnny_automatic - The Principles of Design by G. Woolliscroft Rhead 19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276600"/>
            <a:ext cx="7620000" cy="1638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).png"/>
          <p:cNvPicPr>
            <a:picLocks noChangeAspect="1"/>
          </p:cNvPicPr>
          <p:nvPr/>
        </p:nvPicPr>
        <p:blipFill>
          <a:blip r:embed="rId2" cstate="print"/>
          <a:srcRect b="4074"/>
          <a:stretch>
            <a:fillRect/>
          </a:stretch>
        </p:blipFill>
        <p:spPr>
          <a:xfrm>
            <a:off x="0" y="857250"/>
            <a:ext cx="9144000" cy="4933950"/>
          </a:xfrm>
          <a:prstGeom prst="rect">
            <a:avLst/>
          </a:prstGeom>
        </p:spPr>
      </p:pic>
      <p:pic>
        <p:nvPicPr>
          <p:cNvPr id="1028" name="Picture 4" descr="https://openclipart.org/image/300px/svg_to_png/8831/Milkman666_Cone.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4648200"/>
            <a:ext cx="1328928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3" name="Picture 4" descr="https://openclipart.org/image/300px/svg_to_png/8831/Milkman666_Cone.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4876800"/>
            <a:ext cx="1328928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3" name="Picture 4" descr="https://openclipart.org/image/300px/svg_to_png/8831/Milkman666_Cone.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4800600"/>
            <a:ext cx="1328928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We Are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UI</a:t>
            </a:r>
          </a:p>
          <a:p>
            <a:r>
              <a:rPr lang="en-US" dirty="0" smtClean="0"/>
              <a:t>Code behind for UI</a:t>
            </a:r>
          </a:p>
          <a:p>
            <a:r>
              <a:rPr lang="en-US" dirty="0" smtClean="0"/>
              <a:t>JSON communication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Electronic Input System</a:t>
            </a:r>
          </a:p>
          <a:p>
            <a:pPr lvl="1"/>
            <a:r>
              <a:rPr lang="en-US" dirty="0" smtClean="0"/>
              <a:t>Creel (Top priority)</a:t>
            </a:r>
          </a:p>
          <a:p>
            <a:pPr lvl="1"/>
            <a:r>
              <a:rPr lang="en-US" dirty="0" smtClean="0"/>
              <a:t>Raw Fish</a:t>
            </a:r>
          </a:p>
          <a:p>
            <a:pPr lvl="1"/>
            <a:r>
              <a:rPr lang="en-US" dirty="0" smtClean="0"/>
              <a:t>FWIN</a:t>
            </a:r>
          </a:p>
          <a:p>
            <a:r>
              <a:rPr lang="en-US" dirty="0" smtClean="0"/>
              <a:t>Easily updatable and maintainable</a:t>
            </a:r>
          </a:p>
          <a:p>
            <a:r>
              <a:rPr lang="en-US" dirty="0" smtClean="0"/>
              <a:t>Fully functional with the database</a:t>
            </a:r>
          </a:p>
          <a:p>
            <a:r>
              <a:rPr lang="en-US" dirty="0" smtClean="0"/>
              <a:t>Run on </a:t>
            </a:r>
            <a:r>
              <a:rPr lang="en-US" dirty="0" err="1" smtClean="0"/>
              <a:t>Getac</a:t>
            </a:r>
            <a:r>
              <a:rPr lang="en-US" dirty="0" smtClean="0"/>
              <a:t> Tablet</a:t>
            </a:r>
          </a:p>
          <a:p>
            <a:r>
              <a:rPr lang="en-US" dirty="0" smtClean="0"/>
              <a:t>Solution can’t depend on an Internet connection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219199" y="-1219198"/>
            <a:ext cx="6858000" cy="929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Creel Clerk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Stationary</a:t>
            </a:r>
          </a:p>
          <a:p>
            <a:pPr lvl="2"/>
            <a:r>
              <a:rPr lang="en-US" dirty="0" smtClean="0"/>
              <a:t>Bus Route</a:t>
            </a:r>
          </a:p>
          <a:p>
            <a:pPr lvl="1"/>
            <a:r>
              <a:rPr lang="en-US" dirty="0" smtClean="0"/>
              <a:t>Trained how to do Creel survey</a:t>
            </a:r>
          </a:p>
          <a:p>
            <a:pPr lvl="1"/>
            <a:r>
              <a:rPr lang="en-US" dirty="0" smtClean="0"/>
              <a:t>Varying computer skills</a:t>
            </a:r>
          </a:p>
          <a:p>
            <a:pPr lvl="2">
              <a:buNone/>
            </a:pPr>
            <a:endParaRPr lang="en-US" dirty="0"/>
          </a:p>
        </p:txBody>
      </p:sp>
      <p:pic>
        <p:nvPicPr>
          <p:cNvPr id="5" name="Content Placeholder 4" descr="techcreel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191000" y="1905000"/>
            <a:ext cx="4394355" cy="3581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Highlights of Our Journey</a:t>
            </a:r>
            <a:endParaRPr lang="en-US" dirty="0"/>
          </a:p>
        </p:txBody>
      </p:sp>
      <p:sp>
        <p:nvSpPr>
          <p:cNvPr id="1026" name="AutoShape 2" descr="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pesce d aprile by dabnotu - Model for use in traditional Italian Â«Pesce d aprileÂ» (April 1st) day. Traced. Peace!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43000" y="2438400"/>
            <a:ext cx="6858000" cy="3219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Initial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38600" cy="4526280"/>
          </a:xfrm>
        </p:spPr>
        <p:txBody>
          <a:bodyPr/>
          <a:lstStyle/>
          <a:p>
            <a:r>
              <a:rPr lang="en-US" dirty="0" smtClean="0"/>
              <a:t>Automatically try to download updates</a:t>
            </a:r>
          </a:p>
          <a:p>
            <a:r>
              <a:rPr lang="en-US" dirty="0" smtClean="0"/>
              <a:t>Complete survey</a:t>
            </a:r>
          </a:p>
          <a:p>
            <a:pPr lvl="1"/>
            <a:r>
              <a:rPr lang="en-US" dirty="0" smtClean="0"/>
              <a:t>Loading screen </a:t>
            </a:r>
          </a:p>
          <a:p>
            <a:pPr lvl="1"/>
            <a:r>
              <a:rPr lang="en-US" dirty="0" smtClean="0"/>
              <a:t>General work info</a:t>
            </a:r>
          </a:p>
          <a:p>
            <a:pPr lvl="1"/>
            <a:r>
              <a:rPr lang="en-US" dirty="0" smtClean="0"/>
              <a:t>Data entry</a:t>
            </a:r>
          </a:p>
          <a:p>
            <a:r>
              <a:rPr lang="en-US" dirty="0" smtClean="0"/>
              <a:t>Store survey data in internal database</a:t>
            </a:r>
            <a:endParaRPr lang="en-US" dirty="0"/>
          </a:p>
        </p:txBody>
      </p:sp>
      <p:pic>
        <p:nvPicPr>
          <p:cNvPr id="5" name="Content Placeholder 4" descr="FullDiagram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419600" y="1981200"/>
            <a:ext cx="4419600" cy="3733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8" y="0"/>
            <a:ext cx="9139782" cy="686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543" y="0"/>
            <a:ext cx="91950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373</TotalTime>
  <Words>243</Words>
  <Application>Microsoft Office PowerPoint</Application>
  <PresentationFormat>On-screen Show (4:3)</PresentationFormat>
  <Paragraphs>63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Foundry</vt:lpstr>
      <vt:lpstr>Electronic Field Input System</vt:lpstr>
      <vt:lpstr>The Problem</vt:lpstr>
      <vt:lpstr>Client Requirements</vt:lpstr>
      <vt:lpstr>Slide 4</vt:lpstr>
      <vt:lpstr>End User</vt:lpstr>
      <vt:lpstr>Highlights of Our Journey</vt:lpstr>
      <vt:lpstr>Initial Ideas</vt:lpstr>
      <vt:lpstr>Slide 8</vt:lpstr>
      <vt:lpstr>Slide 9</vt:lpstr>
      <vt:lpstr>Slide 10</vt:lpstr>
      <vt:lpstr>Slide 11</vt:lpstr>
      <vt:lpstr>Slide 12</vt:lpstr>
      <vt:lpstr>After Further Thought…</vt:lpstr>
      <vt:lpstr>Client Suggested Revisions</vt:lpstr>
      <vt:lpstr>Client Suggested Revisions</vt:lpstr>
      <vt:lpstr>“Final” Technology Choices</vt:lpstr>
      <vt:lpstr>Timeline</vt:lpstr>
      <vt:lpstr>Current Diagrams</vt:lpstr>
      <vt:lpstr>Slide 19</vt:lpstr>
      <vt:lpstr>Slide 20</vt:lpstr>
      <vt:lpstr>Unit Tests</vt:lpstr>
      <vt:lpstr>Slide 22</vt:lpstr>
      <vt:lpstr>User Interface</vt:lpstr>
      <vt:lpstr>Slide 24</vt:lpstr>
      <vt:lpstr>Slide 25</vt:lpstr>
      <vt:lpstr>Slide 26</vt:lpstr>
      <vt:lpstr>Where We Are Going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52</cp:revision>
  <dcterms:created xsi:type="dcterms:W3CDTF">2014-10-11T19:37:22Z</dcterms:created>
  <dcterms:modified xsi:type="dcterms:W3CDTF">2014-12-03T21:16:05Z</dcterms:modified>
</cp:coreProperties>
</file>