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BD6134E-4B94-4759-BD55-E07AF3841D0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353F52D-4FD0-4353-93AD-F693F77323F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0" y="3886200"/>
            <a:ext cx="3048000" cy="2514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57400" y="2819400"/>
            <a:ext cx="10751234" cy="1752600"/>
          </a:xfrm>
        </p:spPr>
        <p:txBody>
          <a:bodyPr/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</a:p>
          <a:p>
            <a:endParaRPr lang="en-US" dirty="0"/>
          </a:p>
        </p:txBody>
      </p:sp>
      <p:pic>
        <p:nvPicPr>
          <p:cNvPr id="4" name="Picture 3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86200"/>
            <a:ext cx="30765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Pulled from Database</a:t>
            </a:r>
            <a:endParaRPr lang="en-US" dirty="0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4" name="Content Placeholder 3" descr="Screenshot (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a Location</a:t>
            </a:r>
            <a:endParaRPr lang="en-US" dirty="0"/>
          </a:p>
        </p:txBody>
      </p:sp>
      <p:pic>
        <p:nvPicPr>
          <p:cNvPr id="4" name="Content Placeholder 3" descr="Screenshot (3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Pressure Counts</a:t>
            </a:r>
            <a:endParaRPr lang="en-US" dirty="0"/>
          </a:p>
        </p:txBody>
      </p:sp>
      <p:pic>
        <p:nvPicPr>
          <p:cNvPr id="4" name="Content Placeholder 3" descr="Screenshot (4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a Party</a:t>
            </a:r>
            <a:endParaRPr lang="en-US" dirty="0"/>
          </a:p>
        </p:txBody>
      </p:sp>
      <p:pic>
        <p:nvPicPr>
          <p:cNvPr id="4" name="Content Placeholder 3" descr="Screenshot (4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Angler Information</a:t>
            </a:r>
            <a:endParaRPr lang="en-US" dirty="0"/>
          </a:p>
        </p:txBody>
      </p:sp>
      <p:pic>
        <p:nvPicPr>
          <p:cNvPr id="4" name="Content Placeholder 3" descr="Screenshot (4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a Released Fish</a:t>
            </a:r>
            <a:endParaRPr lang="en-US" dirty="0"/>
          </a:p>
        </p:txBody>
      </p:sp>
      <p:pic>
        <p:nvPicPr>
          <p:cNvPr id="4" name="Content Placeholder 3" descr="Screenshot (4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a Kept Fish</a:t>
            </a:r>
            <a:endParaRPr lang="en-US" dirty="0"/>
          </a:p>
        </p:txBody>
      </p:sp>
      <p:pic>
        <p:nvPicPr>
          <p:cNvPr id="4" name="Content Placeholder 3" descr="Screenshot (4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a Location</a:t>
            </a:r>
            <a:endParaRPr lang="en-US" dirty="0"/>
          </a:p>
        </p:txBody>
      </p:sp>
      <p:pic>
        <p:nvPicPr>
          <p:cNvPr id="4" name="Content Placeholder 3" descr="Screenshot (3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45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Electronic Field Input System</vt:lpstr>
      <vt:lpstr>Welcome Screen</vt:lpstr>
      <vt:lpstr>Adding a Location</vt:lpstr>
      <vt:lpstr>Pressure Counts</vt:lpstr>
      <vt:lpstr>Adding a Party</vt:lpstr>
      <vt:lpstr>Angler Information</vt:lpstr>
      <vt:lpstr>Adding a Released Fish</vt:lpstr>
      <vt:lpstr>Adding a Kept Fish</vt:lpstr>
      <vt:lpstr>Summary of a Location</vt:lpstr>
      <vt:lpstr>Data Pulled from Database</vt:lpstr>
      <vt:lpstr>Help Files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3</cp:revision>
  <dcterms:created xsi:type="dcterms:W3CDTF">2015-02-26T21:15:14Z</dcterms:created>
  <dcterms:modified xsi:type="dcterms:W3CDTF">2015-02-26T21:36:28Z</dcterms:modified>
</cp:coreProperties>
</file>