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42ED6D8-967B-4FDD-8539-23116DD8CE38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200" b="0" dirty="0" smtClean="0"/>
              <a:t>Electronic Field Input System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38200" y="2819400"/>
            <a:ext cx="9532034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Team 5</a:t>
            </a:r>
          </a:p>
          <a:p>
            <a:r>
              <a:rPr lang="en-US" sz="2400" dirty="0" smtClean="0"/>
              <a:t>Stacy Carlson, Thomas Flores, and Ralph Parkison</a:t>
            </a:r>
            <a:endParaRPr lang="en-US" sz="2400" dirty="0"/>
          </a:p>
        </p:txBody>
      </p:sp>
      <p:pic>
        <p:nvPicPr>
          <p:cNvPr id="4" name="Picture 2" descr="https://openclipart.org/image/300px/svg_to_png/1998/johnny-automatic-green-fis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50" y="4419600"/>
            <a:ext cx="2857500" cy="1352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Interface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 and implemented a click tester</a:t>
            </a:r>
          </a:p>
          <a:p>
            <a:r>
              <a:rPr lang="en-US" dirty="0" smtClean="0"/>
              <a:t>Restructured the fish row</a:t>
            </a:r>
          </a:p>
          <a:p>
            <a:pPr lvl="1"/>
            <a:r>
              <a:rPr lang="en-US" dirty="0" smtClean="0"/>
              <a:t>Tested and rewrote methods</a:t>
            </a:r>
            <a:endParaRPr lang="en-US" dirty="0"/>
          </a:p>
        </p:txBody>
      </p:sp>
      <p:pic>
        <p:nvPicPr>
          <p:cNvPr id="28674" name="Picture 2" descr="https://openclipart.org/image/300px/svg_to_png/174646/trout-sillouet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7836" y="3886200"/>
            <a:ext cx="4868328" cy="175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Restrict Keyboard to Alphabet</a:t>
            </a:r>
            <a:endParaRPr lang="en-US" dirty="0"/>
          </a:p>
        </p:txBody>
      </p:sp>
      <p:pic>
        <p:nvPicPr>
          <p:cNvPr id="4" name="Content Placeholder 3" descr="Screenshot (19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056" y="1447800"/>
            <a:ext cx="9136944" cy="54102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Change Complete Trip Flow</a:t>
            </a:r>
            <a:endParaRPr lang="en-US" dirty="0"/>
          </a:p>
        </p:txBody>
      </p:sp>
      <p:pic>
        <p:nvPicPr>
          <p:cNvPr id="4" name="Content Placeholder 3" descr="Screenshot (20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59155"/>
          <a:stretch>
            <a:fillRect/>
          </a:stretch>
        </p:blipFill>
        <p:spPr>
          <a:xfrm>
            <a:off x="7055" y="1752600"/>
            <a:ext cx="9136945" cy="2209800"/>
          </a:xfrm>
        </p:spPr>
      </p:pic>
      <p:pic>
        <p:nvPicPr>
          <p:cNvPr id="5" name="Picture 4" descr="Screenshot (21).png"/>
          <p:cNvPicPr>
            <a:picLocks noChangeAspect="1"/>
          </p:cNvPicPr>
          <p:nvPr/>
        </p:nvPicPr>
        <p:blipFill>
          <a:blip r:embed="rId3" cstate="print"/>
          <a:srcRect b="58889"/>
          <a:stretch>
            <a:fillRect/>
          </a:stretch>
        </p:blipFill>
        <p:spPr>
          <a:xfrm>
            <a:off x="0" y="4419600"/>
            <a:ext cx="9144000" cy="21145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Day Summary Added at Runtime</a:t>
            </a:r>
            <a:endParaRPr lang="en-US" dirty="0"/>
          </a:p>
        </p:txBody>
      </p:sp>
      <p:pic>
        <p:nvPicPr>
          <p:cNvPr id="4" name="Content Placeholder 3" descr="Screenshot (2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524000"/>
            <a:ext cx="9144000" cy="53340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End Day Control</a:t>
            </a:r>
            <a:endParaRPr lang="en-US" dirty="0"/>
          </a:p>
        </p:txBody>
      </p:sp>
      <p:pic>
        <p:nvPicPr>
          <p:cNvPr id="4" name="Content Placeholder 3" descr="Screenshot (23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54102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File Structure</a:t>
            </a:r>
            <a:endParaRPr 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77979"/>
            <a:ext cx="8475174" cy="4546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CSV Format Draft</a:t>
            </a:r>
            <a:endParaRPr lang="en-US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2653" y="2055590"/>
            <a:ext cx="5618695" cy="4040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Where We’re Going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 with the client and Team 4 (January 28</a:t>
            </a:r>
            <a:r>
              <a:rPr lang="en-US" baseline="30000" dirty="0" smtClean="0"/>
              <a:t>th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Demo and feedback</a:t>
            </a:r>
          </a:p>
          <a:p>
            <a:pPr lvl="1"/>
            <a:r>
              <a:rPr lang="en-US" dirty="0" smtClean="0"/>
              <a:t>Get a tablet for testing</a:t>
            </a:r>
          </a:p>
          <a:p>
            <a:r>
              <a:rPr lang="en-US" dirty="0" smtClean="0"/>
              <a:t>Complete the UI flow</a:t>
            </a:r>
          </a:p>
          <a:p>
            <a:r>
              <a:rPr lang="en-US" dirty="0" smtClean="0"/>
              <a:t>Figure out a way to test the JSON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306</TotalTime>
  <Words>87</Words>
  <Application>Microsoft Office PowerPoint</Application>
  <PresentationFormat>On-screen Show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Foundry</vt:lpstr>
      <vt:lpstr>Electronic Field Input System</vt:lpstr>
      <vt:lpstr>User Interface Changes</vt:lpstr>
      <vt:lpstr>Restrict Keyboard to Alphabet</vt:lpstr>
      <vt:lpstr>Change Complete Trip Flow</vt:lpstr>
      <vt:lpstr>Day Summary Added at Runtime</vt:lpstr>
      <vt:lpstr>End Day Control</vt:lpstr>
      <vt:lpstr>File Structure</vt:lpstr>
      <vt:lpstr>CSV Format Draft</vt:lpstr>
      <vt:lpstr>Where We’re Going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Stacy</dc:creator>
  <cp:lastModifiedBy>Stacy</cp:lastModifiedBy>
  <cp:revision>45</cp:revision>
  <dcterms:created xsi:type="dcterms:W3CDTF">2014-10-11T19:37:22Z</dcterms:created>
  <dcterms:modified xsi:type="dcterms:W3CDTF">2015-01-18T20:16:02Z</dcterms:modified>
</cp:coreProperties>
</file>