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2ED6D8-967B-4FDD-8539-23116DD8CE38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0" dirty="0" smtClean="0"/>
              <a:t>Electronic Field Input System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</a:p>
          <a:p>
            <a:r>
              <a:rPr lang="en-US" dirty="0" smtClean="0"/>
              <a:t>Stacy Carlson, Thomas Flores, and Ralph Parkison</a:t>
            </a:r>
            <a:endParaRPr lang="en-US" dirty="0"/>
          </a:p>
        </p:txBody>
      </p:sp>
      <p:pic>
        <p:nvPicPr>
          <p:cNvPr id="1026" name="Picture 2" descr="C:\Users\Stacy\AppData\Local\Microsoft\Windows\INetCache\IE\7XGH00DI\MC900330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87387"/>
            <a:ext cx="3151244" cy="1661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R.D. Diagram of the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This is the current rough draft of the basic design of the fish input system.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25" y="1676400"/>
            <a:ext cx="3429000" cy="4572000"/>
          </a:xfrm>
        </p:spPr>
      </p:pic>
    </p:spTree>
    <p:extLst>
      <p:ext uri="{BB962C8B-B14F-4D97-AF65-F5344CB8AC3E}">
        <p14:creationId xmlns:p14="http://schemas.microsoft.com/office/powerpoint/2010/main" val="301336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Diagram of initial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9" y="1935163"/>
            <a:ext cx="5852582" cy="4389437"/>
          </a:xfrm>
        </p:spPr>
      </p:pic>
    </p:spTree>
    <p:extLst>
      <p:ext uri="{BB962C8B-B14F-4D97-AF65-F5344CB8AC3E}">
        <p14:creationId xmlns:p14="http://schemas.microsoft.com/office/powerpoint/2010/main" val="37938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is coming along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have a rough draft of the SRS </a:t>
            </a:r>
          </a:p>
          <a:p>
            <a:r>
              <a:rPr lang="en-US" dirty="0" smtClean="0"/>
              <a:t>We have not yet shown the client this but are in the process of meeting up with them again.</a:t>
            </a:r>
          </a:p>
          <a:p>
            <a:r>
              <a:rPr lang="en-US" dirty="0" smtClean="0"/>
              <a:t>We will send them a copy via email as well.</a:t>
            </a:r>
          </a:p>
        </p:txBody>
      </p:sp>
    </p:spTree>
    <p:extLst>
      <p:ext uri="{BB962C8B-B14F-4D97-AF65-F5344CB8AC3E}">
        <p14:creationId xmlns:p14="http://schemas.microsoft.com/office/powerpoint/2010/main" val="239740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86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Electronic Field Input System</vt:lpstr>
      <vt:lpstr>R.D. Diagram of the Design</vt:lpstr>
      <vt:lpstr>Full Diagram of initial design</vt:lpstr>
      <vt:lpstr>SRS is coming along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Ralph III</cp:lastModifiedBy>
  <cp:revision>5</cp:revision>
  <dcterms:created xsi:type="dcterms:W3CDTF">2014-10-11T19:37:22Z</dcterms:created>
  <dcterms:modified xsi:type="dcterms:W3CDTF">2014-10-14T01:37:27Z</dcterms:modified>
</cp:coreProperties>
</file>