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2CD3-243A-4E46-A66E-01EE2924A01A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743A-B24E-4F60-9B78-AA806DBDB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Briefing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Ralph </a:t>
            </a:r>
            <a:r>
              <a:rPr lang="en-US" dirty="0" err="1" smtClean="0"/>
              <a:t>Parkison</a:t>
            </a:r>
            <a:r>
              <a:rPr lang="en-US" dirty="0" smtClean="0"/>
              <a:t>	</a:t>
            </a:r>
          </a:p>
          <a:p>
            <a:r>
              <a:rPr lang="en-US" dirty="0" smtClean="0"/>
              <a:t>Stacy Carlson</a:t>
            </a:r>
          </a:p>
          <a:p>
            <a:r>
              <a:rPr lang="en-US" dirty="0" smtClean="0"/>
              <a:t>Thomas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tables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problems had occurred acquiring </a:t>
            </a:r>
            <a:r>
              <a:rPr lang="en-US" dirty="0" err="1" smtClean="0"/>
              <a:t>db</a:t>
            </a:r>
            <a:r>
              <a:rPr lang="en-US" dirty="0" smtClean="0"/>
              <a:t> team.</a:t>
            </a:r>
          </a:p>
          <a:p>
            <a:pPr lvl="1"/>
            <a:r>
              <a:rPr lang="en-US" dirty="0" smtClean="0"/>
              <a:t>JSON sent from our side with username and password required a variable name attached to it</a:t>
            </a:r>
          </a:p>
          <a:p>
            <a:pPr lvl="1"/>
            <a:r>
              <a:rPr lang="en-US" dirty="0" smtClean="0"/>
              <a:t>JSON received from </a:t>
            </a:r>
            <a:r>
              <a:rPr lang="en-US" dirty="0" err="1" smtClean="0"/>
              <a:t>db</a:t>
            </a:r>
            <a:r>
              <a:rPr lang="en-US" dirty="0" smtClean="0"/>
              <a:t> team had several problems which was various escape characters littered in the </a:t>
            </a:r>
            <a:r>
              <a:rPr lang="en-US" dirty="0" err="1" smtClean="0"/>
              <a:t>json</a:t>
            </a:r>
            <a:endParaRPr lang="en-US" dirty="0"/>
          </a:p>
          <a:p>
            <a:r>
              <a:rPr lang="en-US" dirty="0" smtClean="0"/>
              <a:t>These Problems were resolved as follows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7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escape characters through string replace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 to fix </a:t>
            </a:r>
            <a:r>
              <a:rPr lang="en-US" dirty="0" err="1" smtClean="0"/>
              <a:t>db</a:t>
            </a:r>
            <a:r>
              <a:rPr lang="en-US" dirty="0"/>
              <a:t> </a:t>
            </a:r>
            <a:r>
              <a:rPr lang="en-US" dirty="0" smtClean="0"/>
              <a:t>team </a:t>
            </a:r>
            <a:r>
              <a:rPr lang="en-US" dirty="0" err="1" smtClean="0"/>
              <a:t>json</a:t>
            </a:r>
            <a:r>
              <a:rPr lang="en-US" dirty="0" smtClean="0"/>
              <a:t> with hack</a:t>
            </a:r>
          </a:p>
          <a:p>
            <a:pPr lvl="1"/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err="1"/>
              <a:t>json.Replace</a:t>
            </a:r>
            <a:r>
              <a:rPr lang="en-US" dirty="0"/>
              <a:t>("\"[", "[");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json.Replace</a:t>
            </a:r>
            <a:r>
              <a:rPr lang="en-US" dirty="0"/>
              <a:t>("]\"", "]");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json.Replace</a:t>
            </a:r>
            <a:r>
              <a:rPr lang="en-US" dirty="0"/>
              <a:t>(@"\r", "");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json.Replace</a:t>
            </a:r>
            <a:r>
              <a:rPr lang="en-US" dirty="0"/>
              <a:t>(@"\n", "");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json.Replace</a:t>
            </a:r>
            <a:r>
              <a:rPr lang="en-US" dirty="0"/>
              <a:t>(@"\", </a:t>
            </a:r>
            <a:r>
              <a:rPr lang="en-US" dirty="0" smtClean="0"/>
              <a:t>"");</a:t>
            </a:r>
          </a:p>
          <a:p>
            <a:r>
              <a:rPr lang="en-US" dirty="0" smtClean="0"/>
              <a:t>This problem with escape characters being sent is something that the </a:t>
            </a:r>
            <a:r>
              <a:rPr lang="en-US" dirty="0" err="1" smtClean="0"/>
              <a:t>db</a:t>
            </a:r>
            <a:r>
              <a:rPr lang="en-US" dirty="0" smtClean="0"/>
              <a:t> team will have to resolve on their side, our team had to make it work with this hack. Though this is not an ideal fix.</a:t>
            </a:r>
          </a:p>
        </p:txBody>
      </p:sp>
    </p:spTree>
    <p:extLst>
      <p:ext uri="{BB962C8B-B14F-4D97-AF65-F5344CB8AC3E}">
        <p14:creationId xmlns:p14="http://schemas.microsoft.com/office/powerpoint/2010/main" val="409840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lookup tables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Look up tables are accessed through a root class.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LookupTables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List &lt;</a:t>
            </a:r>
            <a:r>
              <a:rPr lang="en-US" dirty="0" err="1"/>
              <a:t>CreelSurveyLookup</a:t>
            </a:r>
            <a:r>
              <a:rPr lang="en-US" dirty="0"/>
              <a:t>&gt; </a:t>
            </a:r>
            <a:r>
              <a:rPr lang="en-US" dirty="0" err="1"/>
              <a:t>CRSrvyMthLUT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List&lt;</a:t>
            </a:r>
            <a:r>
              <a:rPr lang="en-US" dirty="0" err="1"/>
              <a:t>RawFishSpeciesLookup</a:t>
            </a:r>
            <a:r>
              <a:rPr lang="en-US" dirty="0"/>
              <a:t>&gt; </a:t>
            </a:r>
            <a:r>
              <a:rPr lang="en-US" dirty="0" err="1"/>
              <a:t>SppLUT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List&lt;</a:t>
            </a:r>
            <a:r>
              <a:rPr lang="en-US" dirty="0" err="1"/>
              <a:t>CreelSpeciesLookup</a:t>
            </a:r>
            <a:r>
              <a:rPr lang="en-US" dirty="0"/>
              <a:t>&gt; </a:t>
            </a:r>
            <a:r>
              <a:rPr lang="en-US" dirty="0" err="1"/>
              <a:t>CRSppLUT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List&lt;</a:t>
            </a:r>
            <a:r>
              <a:rPr lang="en-US" dirty="0" err="1"/>
              <a:t>CreelAnglerTypeLookup</a:t>
            </a:r>
            <a:r>
              <a:rPr lang="en-US" dirty="0"/>
              <a:t>&gt; </a:t>
            </a:r>
            <a:r>
              <a:rPr lang="en-US" dirty="0" err="1"/>
              <a:t>AngTypeLUT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List&lt;</a:t>
            </a:r>
            <a:r>
              <a:rPr lang="en-US" dirty="0" err="1"/>
              <a:t>CreelLocationLookup</a:t>
            </a:r>
            <a:r>
              <a:rPr lang="en-US" dirty="0"/>
              <a:t>&gt; </a:t>
            </a:r>
            <a:r>
              <a:rPr lang="en-US" dirty="0" err="1"/>
              <a:t>BoatLaunchLUT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List&lt;</a:t>
            </a:r>
            <a:r>
              <a:rPr lang="en-US" dirty="0" err="1"/>
              <a:t>CreelReachLookup</a:t>
            </a:r>
            <a:r>
              <a:rPr lang="en-US" dirty="0"/>
              <a:t>&gt; </a:t>
            </a:r>
            <a:r>
              <a:rPr lang="en-US" dirty="0" err="1"/>
              <a:t>CRReachLUT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List&lt;</a:t>
            </a:r>
            <a:r>
              <a:rPr lang="en-US" dirty="0" err="1"/>
              <a:t>CreelOrgLookup</a:t>
            </a:r>
            <a:r>
              <a:rPr lang="en-US" dirty="0"/>
              <a:t>&gt; </a:t>
            </a:r>
            <a:r>
              <a:rPr lang="en-US" dirty="0" err="1"/>
              <a:t>OrgAffilLUT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List&lt;</a:t>
            </a:r>
            <a:r>
              <a:rPr lang="en-US" dirty="0" err="1"/>
              <a:t>CreelTagColorLookup</a:t>
            </a:r>
            <a:r>
              <a:rPr lang="en-US" dirty="0"/>
              <a:t>&gt; </a:t>
            </a:r>
            <a:r>
              <a:rPr lang="en-US" dirty="0" err="1"/>
              <a:t>TagColorLUT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    public List&lt;</a:t>
            </a:r>
            <a:r>
              <a:rPr lang="en-US" dirty="0" err="1"/>
              <a:t>CreelTagLookup</a:t>
            </a:r>
            <a:r>
              <a:rPr lang="en-US" dirty="0"/>
              <a:t>&gt; </a:t>
            </a:r>
            <a:r>
              <a:rPr lang="en-US" dirty="0" err="1"/>
              <a:t>TagLUT</a:t>
            </a:r>
            <a:r>
              <a:rPr lang="en-US" dirty="0"/>
              <a:t> { get; set;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56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Briefing 9</vt:lpstr>
      <vt:lpstr>Lookup tables implemented</vt:lpstr>
      <vt:lpstr>Removed escape characters through string replace function</vt:lpstr>
      <vt:lpstr>Design of lookup tables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9</dc:title>
  <dc:creator>Microsoft account</dc:creator>
  <cp:lastModifiedBy>Microsoft account</cp:lastModifiedBy>
  <cp:revision>2</cp:revision>
  <dcterms:created xsi:type="dcterms:W3CDTF">2015-02-07T23:35:30Z</dcterms:created>
  <dcterms:modified xsi:type="dcterms:W3CDTF">2015-02-07T23:42:34Z</dcterms:modified>
</cp:coreProperties>
</file>