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4" name="Picture 2" descr="C:\Users\Stacy\AppData\Local\Microsoft\Windows\INetCache\IE\7XGH00DI\MC90023359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9990" y="4495800"/>
            <a:ext cx="288402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9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5371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269"/>
            <a:ext cx="9143999" cy="686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60" y="0"/>
            <a:ext cx="9126940" cy="68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9964"/>
            <a:ext cx="9130754" cy="686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474" y="0"/>
            <a:ext cx="9315874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1266" name="Picture 2" descr="C:\Users\Stacy\AppData\Local\Microsoft\Windows\INetCache\IE\NC9AECN0\MC90044149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429" y="1600429"/>
            <a:ext cx="3657143" cy="36571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forms submitted via mail</a:t>
            </a:r>
          </a:p>
          <a:p>
            <a:pPr lvl="1"/>
            <a:r>
              <a:rPr lang="en-US" dirty="0" smtClean="0"/>
              <a:t>Potential for loss</a:t>
            </a:r>
          </a:p>
          <a:p>
            <a:pPr lvl="1"/>
            <a:r>
              <a:rPr lang="en-US" dirty="0" smtClean="0"/>
              <a:t>Errors during transcription</a:t>
            </a:r>
          </a:p>
          <a:p>
            <a:pPr lvl="1"/>
            <a:r>
              <a:rPr lang="en-US" dirty="0" smtClean="0"/>
              <a:t>Long time to access the data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2050" name="Picture 2" descr="C:\Users\Stacy\AppData\Local\Microsoft\Windows\INetCache\IE\NC9AECN0\MP90039935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1807" y="3886200"/>
            <a:ext cx="2440386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219199" y="-1219198"/>
            <a:ext cx="6858000" cy="929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Input System</a:t>
            </a:r>
          </a:p>
          <a:p>
            <a:pPr lvl="1"/>
            <a:r>
              <a:rPr lang="en-US" dirty="0" smtClean="0"/>
              <a:t>Creel (Top priority)</a:t>
            </a:r>
          </a:p>
          <a:p>
            <a:pPr lvl="1"/>
            <a:r>
              <a:rPr lang="en-US" dirty="0" smtClean="0"/>
              <a:t>Raw Fish</a:t>
            </a:r>
          </a:p>
          <a:p>
            <a:pPr lvl="1"/>
            <a:r>
              <a:rPr lang="en-US" dirty="0" smtClean="0"/>
              <a:t>FWIN</a:t>
            </a:r>
          </a:p>
          <a:p>
            <a:r>
              <a:rPr lang="en-US" dirty="0" smtClean="0"/>
              <a:t>Easily updatable/maintainable</a:t>
            </a:r>
          </a:p>
          <a:p>
            <a:pPr lvl="1"/>
            <a:r>
              <a:rPr lang="en-US" dirty="0" smtClean="0"/>
              <a:t>Study needs change over time</a:t>
            </a:r>
          </a:p>
          <a:p>
            <a:r>
              <a:rPr lang="en-US" dirty="0" smtClean="0"/>
              <a:t>Fully functional with Database</a:t>
            </a:r>
          </a:p>
          <a:p>
            <a:r>
              <a:rPr lang="en-US" dirty="0" smtClean="0"/>
              <a:t>Solution can’t depend on an Internet 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Creel Clerk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Stationary</a:t>
            </a:r>
          </a:p>
          <a:p>
            <a:pPr lvl="2"/>
            <a:r>
              <a:rPr lang="en-US" dirty="0" smtClean="0"/>
              <a:t>Bus Route</a:t>
            </a:r>
          </a:p>
          <a:p>
            <a:pPr lvl="1"/>
            <a:r>
              <a:rPr lang="en-US" dirty="0" smtClean="0"/>
              <a:t>Trained how to do Creel survey</a:t>
            </a:r>
          </a:p>
          <a:p>
            <a:pPr lvl="1"/>
            <a:r>
              <a:rPr lang="en-US" dirty="0" smtClean="0"/>
              <a:t>Varying computer skills</a:t>
            </a:r>
          </a:p>
          <a:p>
            <a:pPr lvl="2">
              <a:buNone/>
            </a:pPr>
            <a:endParaRPr lang="en-US" dirty="0"/>
          </a:p>
        </p:txBody>
      </p:sp>
      <p:pic>
        <p:nvPicPr>
          <p:cNvPr id="5" name="Content Placeholder 4" descr="techcreel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191000" y="1905000"/>
            <a:ext cx="4394355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Getac</a:t>
            </a:r>
            <a:r>
              <a:rPr lang="en-US" dirty="0" smtClean="0"/>
              <a:t> Tablet</a:t>
            </a:r>
          </a:p>
          <a:p>
            <a:pPr lvl="1"/>
            <a:r>
              <a:rPr lang="en-US" dirty="0" smtClean="0"/>
              <a:t>Windows 7 Professional (64 bit)</a:t>
            </a:r>
          </a:p>
          <a:p>
            <a:pPr lvl="1"/>
            <a:r>
              <a:rPr lang="en-US" dirty="0" smtClean="0"/>
              <a:t>Stylus/On screen keyboard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3581400"/>
            <a:ext cx="4800600" cy="27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Application written in C#</a:t>
            </a:r>
          </a:p>
          <a:p>
            <a:r>
              <a:rPr lang="en-US" dirty="0" smtClean="0"/>
              <a:t>Store data locally in log files</a:t>
            </a:r>
          </a:p>
          <a:p>
            <a:r>
              <a:rPr lang="en-US" dirty="0" smtClean="0"/>
              <a:t>Interact with Database via JSON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 of the System</a:t>
            </a:r>
            <a:endParaRPr lang="en-US" dirty="0"/>
          </a:p>
        </p:txBody>
      </p:sp>
      <p:pic>
        <p:nvPicPr>
          <p:cNvPr id="4" name="Content Placeholder 3" descr="Diagram-Ver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User Interface Mockups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118</TotalTime>
  <Words>124</Words>
  <Application>Microsoft Office PowerPoint</Application>
  <PresentationFormat>On-screen Show (4:3)</PresentationFormat>
  <Paragraphs>35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Foundry</vt:lpstr>
      <vt:lpstr>Electronic Field Input System</vt:lpstr>
      <vt:lpstr>The Problem</vt:lpstr>
      <vt:lpstr>Slide 3</vt:lpstr>
      <vt:lpstr>Client Requirements</vt:lpstr>
      <vt:lpstr>End User</vt:lpstr>
      <vt:lpstr>Operating Environment</vt:lpstr>
      <vt:lpstr>Specifications</vt:lpstr>
      <vt:lpstr>Overview of the System</vt:lpstr>
      <vt:lpstr>User Interface Mockups</vt:lpstr>
      <vt:lpstr>Slide 10</vt:lpstr>
      <vt:lpstr>Slide 11</vt:lpstr>
      <vt:lpstr>Slide 12</vt:lpstr>
      <vt:lpstr>Slide 13</vt:lpstr>
      <vt:lpstr>Slide 14</vt:lpstr>
      <vt:lpstr>Slide 15</vt:lpstr>
      <vt:lpstr>Questions?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19</cp:revision>
  <dcterms:created xsi:type="dcterms:W3CDTF">2014-10-11T19:37:22Z</dcterms:created>
  <dcterms:modified xsi:type="dcterms:W3CDTF">2014-10-25T18:03:04Z</dcterms:modified>
</cp:coreProperties>
</file>