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42" name="Picture 2" descr="https://openclipart.org/image/300px/svg_to_png/170513/13392949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731" y="4115551"/>
            <a:ext cx="4180538" cy="1828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https://openclipart.org/image/800px/svg_to_png/231/johnny_automatic_fishing_bo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223" y="1905000"/>
            <a:ext cx="6547554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3999" cy="687791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189</TotalTime>
  <Words>17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Electronic Field Input System</vt:lpstr>
      <vt:lpstr>Class Diagram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30</cp:revision>
  <dcterms:created xsi:type="dcterms:W3CDTF">2014-10-11T19:37:22Z</dcterms:created>
  <dcterms:modified xsi:type="dcterms:W3CDTF">2014-11-19T23:33:14Z</dcterms:modified>
</cp:coreProperties>
</file>