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70" r:id="rId6"/>
    <p:sldId id="272" r:id="rId7"/>
    <p:sldId id="275" r:id="rId8"/>
    <p:sldId id="279" r:id="rId9"/>
    <p:sldId id="278" r:id="rId10"/>
    <p:sldId id="280" r:id="rId11"/>
    <p:sldId id="276" r:id="rId12"/>
    <p:sldId id="273" r:id="rId13"/>
    <p:sldId id="266" r:id="rId14"/>
    <p:sldId id="277" r:id="rId15"/>
    <p:sldId id="267" r:id="rId16"/>
    <p:sldId id="263" r:id="rId17"/>
    <p:sldId id="265" r:id="rId18"/>
    <p:sldId id="264" r:id="rId19"/>
    <p:sldId id="260" r:id="rId20"/>
    <p:sldId id="261" r:id="rId21"/>
    <p:sldId id="262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48000" y="4038600"/>
            <a:ext cx="3048000" cy="2514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5" name="Picture 4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4038600"/>
            <a:ext cx="30765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Suggested Revisions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preselected defaults for toggle switches</a:t>
            </a:r>
          </a:p>
          <a:p>
            <a:r>
              <a:rPr lang="en-US" dirty="0" smtClean="0"/>
              <a:t>Remove edit/view functionality for previously entered data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6667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133600"/>
            <a:ext cx="771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1676400" y="2209800"/>
            <a:ext cx="762000" cy="381000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86200"/>
            <a:ext cx="18426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886200"/>
            <a:ext cx="1200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286000" y="3886200"/>
            <a:ext cx="762000" cy="381000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“Final” Technology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Winforms</a:t>
            </a:r>
            <a:endParaRPr lang="en-US" dirty="0" smtClean="0"/>
          </a:p>
          <a:p>
            <a:pPr lvl="1"/>
            <a:r>
              <a:rPr lang="en-US" dirty="0" smtClean="0"/>
              <a:t>Mix of built in and custom controls</a:t>
            </a:r>
          </a:p>
          <a:p>
            <a:pPr lvl="1"/>
            <a:r>
              <a:rPr lang="en-US" dirty="0" smtClean="0"/>
              <a:t>Utilize Windows on screen keyboard</a:t>
            </a:r>
          </a:p>
          <a:p>
            <a:r>
              <a:rPr lang="en-US" dirty="0" smtClean="0"/>
              <a:t>JSON to communicate with database</a:t>
            </a:r>
          </a:p>
          <a:p>
            <a:r>
              <a:rPr lang="en-US" dirty="0" smtClean="0"/>
              <a:t>Store survey data as log files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6" name="Content Placeholder 5" descr="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9144000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Diagrams</a:t>
            </a:r>
            <a:endParaRPr lang="en-US" dirty="0"/>
          </a:p>
        </p:txBody>
      </p:sp>
      <p:pic>
        <p:nvPicPr>
          <p:cNvPr id="7169" name="Picture 1" descr="C:\Users\Stacy\AppData\Local\Microsoft\Windows\INetCache\IE\XRZ68DEZ\MC900437081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396" y="2438400"/>
            <a:ext cx="2945209" cy="2945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-Ver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19318"/>
            <a:ext cx="9144000" cy="52193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3999" cy="68779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10241" name="Picture 1" descr="C:\Users\Stacy\AppData\Local\Microsoft\Windows\INetCache\IE\RE142XB3\MP90040503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3219" y="2074716"/>
            <a:ext cx="5897562" cy="39450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9218" name="Picture 2" descr="pike by johnny_automatic - The Principles of Design by G. Woolliscroft Rhead 19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762000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).png"/>
          <p:cNvPicPr>
            <a:picLocks noChangeAspect="1"/>
          </p:cNvPicPr>
          <p:nvPr/>
        </p:nvPicPr>
        <p:blipFill>
          <a:blip r:embed="rId2" cstate="print"/>
          <a:srcRect b="4074"/>
          <a:stretch>
            <a:fillRect/>
          </a:stretch>
        </p:blipFill>
        <p:spPr>
          <a:xfrm>
            <a:off x="0" y="857250"/>
            <a:ext cx="91440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Surveys done by hand, mailed, and entered into Excel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Inaccuracies in transcription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 Are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UI</a:t>
            </a:r>
          </a:p>
          <a:p>
            <a:r>
              <a:rPr lang="en-US" dirty="0" smtClean="0"/>
              <a:t>Code behind for UI</a:t>
            </a:r>
          </a:p>
          <a:p>
            <a:r>
              <a:rPr lang="en-US" dirty="0" smtClean="0"/>
              <a:t>JSON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 and maintainable</a:t>
            </a:r>
            <a:endParaRPr lang="en-US" dirty="0" smtClean="0"/>
          </a:p>
          <a:p>
            <a:r>
              <a:rPr lang="en-US" dirty="0" smtClean="0"/>
              <a:t>Fully functional with the database</a:t>
            </a:r>
          </a:p>
          <a:p>
            <a:r>
              <a:rPr lang="en-US" dirty="0" smtClean="0"/>
              <a:t>Run on </a:t>
            </a:r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r>
              <a:rPr lang="en-US" dirty="0" smtClean="0"/>
              <a:t>Solution can’t depend on an Internet </a:t>
            </a:r>
            <a:r>
              <a:rPr lang="en-US" dirty="0" smtClean="0"/>
              <a:t>connection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Creel Clerk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Stationary</a:t>
            </a:r>
          </a:p>
          <a:p>
            <a:pPr lvl="2"/>
            <a:r>
              <a:rPr lang="en-US" dirty="0" smtClean="0"/>
              <a:t>Bus Route</a:t>
            </a:r>
          </a:p>
          <a:p>
            <a:pPr lvl="1"/>
            <a:r>
              <a:rPr lang="en-US" dirty="0" smtClean="0"/>
              <a:t>Trained how to do Creel survey</a:t>
            </a:r>
          </a:p>
          <a:p>
            <a:pPr lvl="1"/>
            <a:r>
              <a:rPr lang="en-US" dirty="0" smtClean="0"/>
              <a:t>Varying computer skills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91000" y="1905000"/>
            <a:ext cx="4394355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Highlights of Our Journey</a:t>
            </a:r>
            <a:endParaRPr lang="en-US" dirty="0"/>
          </a:p>
        </p:txBody>
      </p:sp>
      <p:sp>
        <p:nvSpPr>
          <p:cNvPr id="1026" name="AutoShape 2" descr="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pesce d aprile by dabnotu - Model for use in traditional Italian Â«Pesce d aprileÂ» (April 1st) day. Traced. Peace!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43000" y="2438400"/>
            <a:ext cx="685800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4526280"/>
          </a:xfrm>
        </p:spPr>
        <p:txBody>
          <a:bodyPr/>
          <a:lstStyle/>
          <a:p>
            <a:r>
              <a:rPr lang="en-US" dirty="0" smtClean="0"/>
              <a:t>Automatically try to download updates</a:t>
            </a:r>
          </a:p>
          <a:p>
            <a:r>
              <a:rPr lang="en-US" dirty="0" smtClean="0"/>
              <a:t>Complete survey</a:t>
            </a:r>
          </a:p>
          <a:p>
            <a:pPr lvl="1"/>
            <a:r>
              <a:rPr lang="en-US" dirty="0" smtClean="0"/>
              <a:t>Loading screen </a:t>
            </a:r>
          </a:p>
          <a:p>
            <a:pPr lvl="1"/>
            <a:r>
              <a:rPr lang="en-US" dirty="0" smtClean="0"/>
              <a:t>General work info</a:t>
            </a:r>
          </a:p>
          <a:p>
            <a:pPr lvl="1"/>
            <a:r>
              <a:rPr lang="en-US" dirty="0" smtClean="0"/>
              <a:t>Data entry</a:t>
            </a:r>
          </a:p>
          <a:p>
            <a:r>
              <a:rPr lang="en-US" dirty="0" smtClean="0"/>
              <a:t>Store survey data in internal database</a:t>
            </a:r>
            <a:endParaRPr lang="en-US" dirty="0"/>
          </a:p>
        </p:txBody>
      </p:sp>
      <p:pic>
        <p:nvPicPr>
          <p:cNvPr id="5" name="Content Placeholder 4" descr="FullDiagram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19600" y="1981200"/>
            <a:ext cx="4419600" cy="3733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Further Thought…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the loading screen</a:t>
            </a:r>
          </a:p>
          <a:p>
            <a:pPr lvl="1"/>
            <a:r>
              <a:rPr lang="en-US" dirty="0" smtClean="0"/>
              <a:t>Two use cases</a:t>
            </a:r>
          </a:p>
          <a:p>
            <a:pPr lvl="2"/>
            <a:r>
              <a:rPr lang="en-US" dirty="0" smtClean="0"/>
              <a:t>At </a:t>
            </a:r>
            <a:r>
              <a:rPr lang="en-US" dirty="0" err="1" smtClean="0"/>
              <a:t>wifi</a:t>
            </a:r>
            <a:r>
              <a:rPr lang="en-US" dirty="0" smtClean="0"/>
              <a:t> hotspot to update/upload</a:t>
            </a:r>
          </a:p>
          <a:p>
            <a:pPr lvl="2"/>
            <a:r>
              <a:rPr lang="en-US" dirty="0" smtClean="0"/>
              <a:t>At lake to do surveys</a:t>
            </a:r>
          </a:p>
          <a:p>
            <a:r>
              <a:rPr lang="en-US" dirty="0" smtClean="0"/>
              <a:t>Store data in log files</a:t>
            </a:r>
          </a:p>
          <a:p>
            <a:pPr lvl="1"/>
            <a:r>
              <a:rPr lang="en-US" dirty="0" smtClean="0"/>
              <a:t>Uploaded data will be sent through QA</a:t>
            </a:r>
          </a:p>
          <a:p>
            <a:r>
              <a:rPr lang="en-US" dirty="0" smtClean="0"/>
              <a:t>Display text to eliminate user error</a:t>
            </a:r>
          </a:p>
          <a:p>
            <a:pPr lvl="1"/>
            <a:r>
              <a:rPr lang="en-US" dirty="0" smtClean="0"/>
              <a:t>Send codes to database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Suggested Revisions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14916"/>
          </a:xfrm>
        </p:spPr>
        <p:txBody>
          <a:bodyPr/>
          <a:lstStyle/>
          <a:p>
            <a:r>
              <a:rPr lang="en-US" dirty="0" smtClean="0"/>
              <a:t>Data has relationships </a:t>
            </a:r>
          </a:p>
          <a:p>
            <a:pPr lvl="1"/>
            <a:r>
              <a:rPr lang="en-US" dirty="0" smtClean="0"/>
              <a:t>Fish kept with tag info</a:t>
            </a:r>
          </a:p>
          <a:p>
            <a:pPr lvl="1"/>
            <a:r>
              <a:rPr lang="en-US" dirty="0" smtClean="0"/>
              <a:t>Fish kept without tag</a:t>
            </a:r>
          </a:p>
          <a:p>
            <a:pPr lvl="1"/>
            <a:r>
              <a:rPr lang="en-US" dirty="0" smtClean="0"/>
              <a:t>Fish released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1676400"/>
            <a:ext cx="74390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339</TotalTime>
  <Words>243</Words>
  <Application>Microsoft Office PowerPoint</Application>
  <PresentationFormat>On-screen Show (4:3)</PresentationFormat>
  <Paragraphs>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Foundry</vt:lpstr>
      <vt:lpstr>Electronic Field Input System</vt:lpstr>
      <vt:lpstr>The Problem</vt:lpstr>
      <vt:lpstr>Client Requirements</vt:lpstr>
      <vt:lpstr>Slide 4</vt:lpstr>
      <vt:lpstr>End User</vt:lpstr>
      <vt:lpstr>Highlights of Our Journey</vt:lpstr>
      <vt:lpstr>Initial Ideas</vt:lpstr>
      <vt:lpstr>After Further Thought…</vt:lpstr>
      <vt:lpstr>Client Suggested Revisions</vt:lpstr>
      <vt:lpstr>Client Suggested Revisions</vt:lpstr>
      <vt:lpstr>“Final” Technology Choices</vt:lpstr>
      <vt:lpstr>Timeline</vt:lpstr>
      <vt:lpstr>Current Diagrams</vt:lpstr>
      <vt:lpstr>Slide 14</vt:lpstr>
      <vt:lpstr>Slide 15</vt:lpstr>
      <vt:lpstr>Unit Tests</vt:lpstr>
      <vt:lpstr>Slide 17</vt:lpstr>
      <vt:lpstr>User Interface</vt:lpstr>
      <vt:lpstr>Slide 19</vt:lpstr>
      <vt:lpstr>Slide 20</vt:lpstr>
      <vt:lpstr>Slide 21</vt:lpstr>
      <vt:lpstr>Where We Are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48</cp:revision>
  <dcterms:created xsi:type="dcterms:W3CDTF">2014-10-11T19:37:22Z</dcterms:created>
  <dcterms:modified xsi:type="dcterms:W3CDTF">2014-11-29T20:35:03Z</dcterms:modified>
</cp:coreProperties>
</file>