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2ED6D8-967B-4FDD-8539-23116DD8CE38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F68AB6-DD62-4065-9EF9-D7CEDA1C358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0" dirty="0" smtClean="0"/>
              <a:t>Electronic Field Input System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</a:p>
          <a:p>
            <a:r>
              <a:rPr lang="en-US" dirty="0" smtClean="0"/>
              <a:t>Stacy Carlson, Thomas Flores, and Ralph Parkison</a:t>
            </a:r>
            <a:endParaRPr lang="en-US" dirty="0"/>
          </a:p>
        </p:txBody>
      </p:sp>
      <p:pic>
        <p:nvPicPr>
          <p:cNvPr id="1026" name="Picture 2" descr="C:\Users\Stacy\AppData\Local\Microsoft\Windows\INetCache\IE\7XGH00DI\MC900330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87387"/>
            <a:ext cx="3151244" cy="1661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Electronic Field Input System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3</cp:revision>
  <dcterms:created xsi:type="dcterms:W3CDTF">2014-10-11T19:37:22Z</dcterms:created>
  <dcterms:modified xsi:type="dcterms:W3CDTF">2014-10-11T19:42:54Z</dcterms:modified>
</cp:coreProperties>
</file>