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8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2ED6D8-967B-4FDD-8539-23116DD8CE38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42ED6D8-967B-4FDD-8539-23116DD8CE38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42ED6D8-967B-4FDD-8539-23116DD8CE38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9AF68AB6-DD62-4065-9EF9-D7CEDA1C35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0" dirty="0" smtClean="0"/>
              <a:t>Electronic Field Input System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38200" y="2819400"/>
            <a:ext cx="9532034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Team 5</a:t>
            </a:r>
          </a:p>
          <a:p>
            <a:r>
              <a:rPr lang="en-US" sz="2400" dirty="0" smtClean="0"/>
              <a:t>Stacy Carlson, Thomas Flores, and Ralph Parkison</a:t>
            </a:r>
            <a:endParaRPr lang="en-US" sz="2400" dirty="0"/>
          </a:p>
        </p:txBody>
      </p:sp>
      <p:pic>
        <p:nvPicPr>
          <p:cNvPr id="1026" name="Picture 2" descr="C:\Users\Stacy\AppData\Local\Microsoft\Windows\INetCache\IE\7XGH00DI\MC9003303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587387"/>
            <a:ext cx="3151244" cy="1661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744" y="0"/>
            <a:ext cx="932614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483" y="0"/>
            <a:ext cx="9160963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563" y="0"/>
            <a:ext cx="91651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Rough Draft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83108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Update fields on start up to allow for easy upgrades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Store creel data internally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Communicate with Team 4’s database via JSON objects sent over the internet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9264" y="1646238"/>
            <a:ext cx="3394472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 smtClean="0"/>
              <a:t>Diagram Including User Interface</a:t>
            </a:r>
            <a:endParaRPr lang="en-US" sz="3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5920" y="1714659"/>
            <a:ext cx="5852160" cy="4389120"/>
          </a:xfrm>
        </p:spPr>
      </p:pic>
    </p:spTree>
    <p:extLst>
      <p:ext uri="{BB962C8B-B14F-4D97-AF65-F5344CB8AC3E}">
        <p14:creationId xmlns:p14="http://schemas.microsoft.com/office/powerpoint/2010/main" xmlns="" val="37938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wants the feel of a paper form </a:t>
            </a:r>
          </a:p>
          <a:p>
            <a:r>
              <a:rPr lang="en-US" dirty="0" smtClean="0"/>
              <a:t>3 screens</a:t>
            </a:r>
          </a:p>
          <a:p>
            <a:pPr lvl="1"/>
            <a:r>
              <a:rPr lang="en-US" dirty="0" smtClean="0"/>
              <a:t>Intro Screen </a:t>
            </a:r>
          </a:p>
          <a:p>
            <a:pPr lvl="1"/>
            <a:r>
              <a:rPr lang="en-US" dirty="0" smtClean="0"/>
              <a:t>Creel Form</a:t>
            </a:r>
          </a:p>
          <a:p>
            <a:pPr lvl="1"/>
            <a:r>
              <a:rPr lang="en-US" dirty="0" smtClean="0"/>
              <a:t>Exit Screen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 Software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Getac</a:t>
            </a:r>
            <a:r>
              <a:rPr lang="en-US" dirty="0" smtClean="0"/>
              <a:t> Tablets run Windows 7 Professional</a:t>
            </a:r>
          </a:p>
          <a:p>
            <a:r>
              <a:rPr lang="en-US" dirty="0" smtClean="0"/>
              <a:t>Client wants sustainable code</a:t>
            </a:r>
          </a:p>
          <a:p>
            <a:pPr lvl="1"/>
            <a:r>
              <a:rPr lang="en-US" dirty="0" smtClean="0"/>
              <a:t>We’re choosing to write our code in C#</a:t>
            </a:r>
          </a:p>
          <a:p>
            <a:r>
              <a:rPr lang="en-US" dirty="0" smtClean="0"/>
              <a:t>Client’s overall goal for software is fewer errors</a:t>
            </a:r>
          </a:p>
          <a:p>
            <a:pPr lvl="1"/>
            <a:r>
              <a:rPr lang="en-US" dirty="0" smtClean="0"/>
              <a:t>We’re going to use drop-down lists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SRS Progress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we have a rough draft of the SRS </a:t>
            </a:r>
          </a:p>
          <a:p>
            <a:r>
              <a:rPr lang="en-US" dirty="0" smtClean="0"/>
              <a:t>Contacted client to request a meeting to discuss the SRS</a:t>
            </a:r>
          </a:p>
          <a:p>
            <a:r>
              <a:rPr lang="en-US" dirty="0" smtClean="0"/>
              <a:t>We will send them a copy via email as well</a:t>
            </a:r>
          </a:p>
        </p:txBody>
      </p:sp>
    </p:spTree>
    <p:extLst>
      <p:ext uri="{BB962C8B-B14F-4D97-AF65-F5344CB8AC3E}">
        <p14:creationId xmlns:p14="http://schemas.microsoft.com/office/powerpoint/2010/main" xmlns="" val="23974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124200"/>
            <a:ext cx="9144000" cy="114300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Interface Screen </a:t>
            </a:r>
            <a:r>
              <a:rPr lang="en-US" sz="5400" b="1" dirty="0" smtClean="0"/>
              <a:t>Mock-Ups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8" y="0"/>
            <a:ext cx="9139782" cy="68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543" y="0"/>
            <a:ext cx="91950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43</TotalTime>
  <Words>137</Words>
  <Application>Microsoft Office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Electronic Field Input System</vt:lpstr>
      <vt:lpstr>Rough Draft Design</vt:lpstr>
      <vt:lpstr>Diagram Including User Interface</vt:lpstr>
      <vt:lpstr>User Interface Basics</vt:lpstr>
      <vt:lpstr>General Software Decisions</vt:lpstr>
      <vt:lpstr>SRS Progress</vt:lpstr>
      <vt:lpstr>Interface Screen Mock-Ups</vt:lpstr>
      <vt:lpstr>Slide 8</vt:lpstr>
      <vt:lpstr>Slide 9</vt:lpstr>
      <vt:lpstr>Slide 10</vt:lpstr>
      <vt:lpstr>Slide 11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Stacy</dc:creator>
  <cp:lastModifiedBy>Stacy</cp:lastModifiedBy>
  <cp:revision>11</cp:revision>
  <dcterms:created xsi:type="dcterms:W3CDTF">2014-10-11T19:37:22Z</dcterms:created>
  <dcterms:modified xsi:type="dcterms:W3CDTF">2014-10-15T17:21:54Z</dcterms:modified>
</cp:coreProperties>
</file>