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6" name="Picture 2" descr="C:\Users\Stacy\AppData\Local\Microsoft\Windows\INetCache\IE\7XGH00DI\MC900330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87387"/>
            <a:ext cx="3151244" cy="1661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Rough Draft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83108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Update fields on start up to allow for easy upgrades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Store creel data internally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Communicate with Team 4’s database via JSON objects sent over the internet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4" y="1646238"/>
            <a:ext cx="3394472" cy="45259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smtClean="0"/>
              <a:t>Diagram Including User Interface</a:t>
            </a:r>
            <a:endParaRPr lang="en-US" sz="3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714659"/>
            <a:ext cx="5852160" cy="4389120"/>
          </a:xfrm>
        </p:spPr>
      </p:pic>
    </p:spTree>
    <p:extLst>
      <p:ext uri="{BB962C8B-B14F-4D97-AF65-F5344CB8AC3E}">
        <p14:creationId xmlns="" xmlns:p14="http://schemas.microsoft.com/office/powerpoint/2010/main" val="379389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wants the feel of a paper form </a:t>
            </a:r>
          </a:p>
          <a:p>
            <a:r>
              <a:rPr lang="en-US" dirty="0" smtClean="0"/>
              <a:t>3 screens</a:t>
            </a:r>
          </a:p>
          <a:p>
            <a:pPr lvl="1"/>
            <a:r>
              <a:rPr lang="en-US" dirty="0" smtClean="0"/>
              <a:t>Intro Screen </a:t>
            </a:r>
          </a:p>
          <a:p>
            <a:pPr lvl="1"/>
            <a:r>
              <a:rPr lang="en-US" dirty="0" smtClean="0"/>
              <a:t>Creel Form</a:t>
            </a:r>
          </a:p>
          <a:p>
            <a:pPr lvl="1"/>
            <a:r>
              <a:rPr lang="en-US" dirty="0" smtClean="0"/>
              <a:t>Exit Screen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Software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Tablets run Windows 7 Professional</a:t>
            </a:r>
          </a:p>
          <a:p>
            <a:r>
              <a:rPr lang="en-US" dirty="0" smtClean="0"/>
              <a:t>Client wants sustainable code</a:t>
            </a:r>
          </a:p>
          <a:p>
            <a:pPr lvl="1"/>
            <a:r>
              <a:rPr lang="en-US" dirty="0" smtClean="0"/>
              <a:t>We’re choosing to write our code in C#</a:t>
            </a:r>
          </a:p>
          <a:p>
            <a:r>
              <a:rPr lang="en-US" dirty="0" smtClean="0"/>
              <a:t>Client’s overall goal for software is fewer errors</a:t>
            </a:r>
          </a:p>
          <a:p>
            <a:pPr lvl="1"/>
            <a:r>
              <a:rPr lang="en-US" dirty="0" smtClean="0"/>
              <a:t>We’re going to use drop-down lists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SRS Progress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we have a rough draft of the SRS </a:t>
            </a:r>
          </a:p>
          <a:p>
            <a:r>
              <a:rPr lang="en-US" dirty="0" smtClean="0"/>
              <a:t>Contacted client to request a meeting to discuss the SRS</a:t>
            </a:r>
          </a:p>
          <a:p>
            <a:r>
              <a:rPr lang="en-US" dirty="0" smtClean="0"/>
              <a:t>We will send them a copy via email as well</a:t>
            </a:r>
          </a:p>
        </p:txBody>
      </p:sp>
    </p:spTree>
    <p:extLst>
      <p:ext uri="{BB962C8B-B14F-4D97-AF65-F5344CB8AC3E}">
        <p14:creationId xmlns="" xmlns:p14="http://schemas.microsoft.com/office/powerpoint/2010/main" val="239740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35</TotalTime>
  <Words>134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Electronic Field Input System</vt:lpstr>
      <vt:lpstr>Rough Draft Design</vt:lpstr>
      <vt:lpstr>Diagram Including User Interface</vt:lpstr>
      <vt:lpstr>User Interface Basics</vt:lpstr>
      <vt:lpstr>General Software Decisions</vt:lpstr>
      <vt:lpstr>SRS Progress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10</cp:revision>
  <dcterms:created xsi:type="dcterms:W3CDTF">2014-10-11T19:37:22Z</dcterms:created>
  <dcterms:modified xsi:type="dcterms:W3CDTF">2014-10-14T18:02:18Z</dcterms:modified>
</cp:coreProperties>
</file>