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2ED6D8-967B-4FDD-8539-23116DD8CE38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0" dirty="0" smtClean="0"/>
              <a:t>Electronic Field Input System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</a:p>
          <a:p>
            <a:r>
              <a:rPr lang="en-US" dirty="0" smtClean="0"/>
              <a:t>Stacy Carlson, Thomas Flores, and Ralph Parkison</a:t>
            </a:r>
            <a:endParaRPr lang="en-US" dirty="0"/>
          </a:p>
        </p:txBody>
      </p:sp>
      <p:pic>
        <p:nvPicPr>
          <p:cNvPr id="1026" name="Picture 2" descr="C:\Users\Stacy\AppData\Local\Microsoft\Windows\INetCache\IE\7XGH00DI\MC900330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87387"/>
            <a:ext cx="3151244" cy="1661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 smtClean="0"/>
              <a:t>Rough Draft Design</a:t>
            </a:r>
            <a:endParaRPr lang="en-US" sz="2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Update fields on start up to allow for easy upgrades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Store creel data internally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Communicate with Team 4’s database via JSON objects sent over the internet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6425" y="1676400"/>
            <a:ext cx="3429000" cy="4572000"/>
          </a:xfrm>
        </p:spPr>
      </p:pic>
    </p:spTree>
    <p:extLst>
      <p:ext uri="{BB962C8B-B14F-4D97-AF65-F5344CB8AC3E}">
        <p14:creationId xmlns:p14="http://schemas.microsoft.com/office/powerpoint/2010/main" xmlns="" val="301336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Diagram Including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5709" y="1935163"/>
            <a:ext cx="5852582" cy="4389437"/>
          </a:xfrm>
        </p:spPr>
      </p:pic>
    </p:spTree>
    <p:extLst>
      <p:ext uri="{BB962C8B-B14F-4D97-AF65-F5344CB8AC3E}">
        <p14:creationId xmlns:p14="http://schemas.microsoft.com/office/powerpoint/2010/main" xmlns="" val="37938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wants the feel of a paper form </a:t>
            </a:r>
          </a:p>
          <a:p>
            <a:r>
              <a:rPr lang="en-US" dirty="0" smtClean="0"/>
              <a:t>3 screens</a:t>
            </a:r>
          </a:p>
          <a:p>
            <a:pPr lvl="1"/>
            <a:r>
              <a:rPr lang="en-US" dirty="0" smtClean="0"/>
              <a:t>Intro Screen </a:t>
            </a:r>
          </a:p>
          <a:p>
            <a:pPr lvl="1"/>
            <a:r>
              <a:rPr lang="en-US" dirty="0" smtClean="0"/>
              <a:t>Creel Form</a:t>
            </a:r>
          </a:p>
          <a:p>
            <a:pPr lvl="1"/>
            <a:r>
              <a:rPr lang="en-US" dirty="0" smtClean="0"/>
              <a:t>Exit Screen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Software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Tablets run Windows 7 Professional</a:t>
            </a:r>
          </a:p>
          <a:p>
            <a:r>
              <a:rPr lang="en-US" dirty="0" smtClean="0"/>
              <a:t>Client wants sustainable code</a:t>
            </a:r>
          </a:p>
          <a:p>
            <a:pPr lvl="1"/>
            <a:r>
              <a:rPr lang="en-US" dirty="0" smtClean="0"/>
              <a:t>We’re choosing to write our code in C#</a:t>
            </a:r>
          </a:p>
          <a:p>
            <a:r>
              <a:rPr lang="en-US" dirty="0" smtClean="0"/>
              <a:t>Client’s overall goal for software is fewer errors</a:t>
            </a:r>
          </a:p>
          <a:p>
            <a:pPr lvl="1"/>
            <a:r>
              <a:rPr lang="en-US" dirty="0" smtClean="0"/>
              <a:t>We’re going to use drop-down lists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SRS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have a rough draft of the SRS </a:t>
            </a:r>
          </a:p>
          <a:p>
            <a:r>
              <a:rPr lang="en-US" dirty="0" smtClean="0"/>
              <a:t>Contacted client to request a meeting to discuss the SRS</a:t>
            </a:r>
            <a:endParaRPr lang="en-US" dirty="0" smtClean="0"/>
          </a:p>
          <a:p>
            <a:r>
              <a:rPr lang="en-US" dirty="0" smtClean="0"/>
              <a:t>We will send them a copy via email as </a:t>
            </a:r>
            <a:r>
              <a:rPr lang="en-US" dirty="0" smtClean="0"/>
              <a:t>well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9740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134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Electronic Field Input System</vt:lpstr>
      <vt:lpstr>Rough Draft Design</vt:lpstr>
      <vt:lpstr>Diagram Including User Interface</vt:lpstr>
      <vt:lpstr>User Interface Basics</vt:lpstr>
      <vt:lpstr>General Software Decisions</vt:lpstr>
      <vt:lpstr>SRS Progress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8</cp:revision>
  <dcterms:created xsi:type="dcterms:W3CDTF">2014-10-11T19:37:22Z</dcterms:created>
  <dcterms:modified xsi:type="dcterms:W3CDTF">2014-10-14T02:52:36Z</dcterms:modified>
</cp:coreProperties>
</file>