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42" name="Picture 2" descr="https://openclipart.org/image/300px/svg_to_png/170513/13392949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731" y="4115551"/>
            <a:ext cx="4180538" cy="1828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184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Electronic Field Input System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29</cp:revision>
  <dcterms:created xsi:type="dcterms:W3CDTF">2014-10-11T19:37:22Z</dcterms:created>
  <dcterms:modified xsi:type="dcterms:W3CDTF">2014-11-18T19:57:59Z</dcterms:modified>
</cp:coreProperties>
</file>