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PKMO0XFI\MC9004175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4343400"/>
            <a:ext cx="2552700" cy="184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124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Electronic Field Input System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21</cp:revision>
  <dcterms:created xsi:type="dcterms:W3CDTF">2014-10-11T19:37:22Z</dcterms:created>
  <dcterms:modified xsi:type="dcterms:W3CDTF">2014-11-08T00:15:34Z</dcterms:modified>
</cp:coreProperties>
</file>