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58" r:id="rId5"/>
    <p:sldId id="257" r:id="rId6"/>
    <p:sldId id="264" r:id="rId7"/>
    <p:sldId id="263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0242" name="Picture 2" descr="https://openclipart.org/image/300px/svg_to_png/170513/13392949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731" y="4115551"/>
            <a:ext cx="4180538" cy="1828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1834"/>
            <a:ext cx="9144000" cy="687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Finished the SRS </a:t>
            </a:r>
          </a:p>
          <a:p>
            <a:r>
              <a:rPr lang="en-US" dirty="0" smtClean="0"/>
              <a:t>Worked on the actual UI</a:t>
            </a:r>
          </a:p>
          <a:p>
            <a:r>
              <a:rPr lang="en-US" dirty="0" smtClean="0"/>
              <a:t>Finalized the code structure </a:t>
            </a:r>
          </a:p>
          <a:p>
            <a:r>
              <a:rPr lang="en-US" dirty="0" smtClean="0"/>
              <a:t>Completed the unit tests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the UI</a:t>
            </a:r>
          </a:p>
          <a:p>
            <a:r>
              <a:rPr lang="en-US" dirty="0" smtClean="0"/>
              <a:t>Find a click testing tool</a:t>
            </a:r>
          </a:p>
          <a:p>
            <a:r>
              <a:rPr lang="en-US" dirty="0" smtClean="0"/>
              <a:t>Begin the code behind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6" name="Picture 2" descr="https://openclipart.org/image/800px/svg_to_png/231/johnny_automatic_fishing_bo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223" y="1905000"/>
            <a:ext cx="6547554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ass-UML-Diagram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3999" cy="687791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pic>
        <p:nvPicPr>
          <p:cNvPr id="21506" name="Picture 2" descr="https://openclipart.org/image/300px/svg_to_png/203158/peix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740151"/>
            <a:ext cx="3200400" cy="251764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201275" cy="803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Actual User Interfaces</a:t>
            </a:r>
            <a:endParaRPr lang="en-US" dirty="0"/>
          </a:p>
        </p:txBody>
      </p:sp>
      <p:pic>
        <p:nvPicPr>
          <p:cNvPr id="1026" name="Picture 2" descr="https://openclipart.org/image/800px/svg_to_png/175391/136216993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1843087"/>
            <a:ext cx="6629400" cy="4557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8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219</TotalTime>
  <Words>54</Words>
  <Application>Microsoft Office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Electronic Field Input System</vt:lpstr>
      <vt:lpstr>General Update</vt:lpstr>
      <vt:lpstr>Next Steps</vt:lpstr>
      <vt:lpstr>Class Diagram</vt:lpstr>
      <vt:lpstr>Slide 5</vt:lpstr>
      <vt:lpstr>Unit Tests</vt:lpstr>
      <vt:lpstr>Slide 7</vt:lpstr>
      <vt:lpstr>Actual User Interfaces</vt:lpstr>
      <vt:lpstr>Slide 9</vt:lpstr>
      <vt:lpstr>Slide 10</vt:lpstr>
      <vt:lpstr>Slide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34</cp:revision>
  <dcterms:created xsi:type="dcterms:W3CDTF">2014-10-11T19:37:22Z</dcterms:created>
  <dcterms:modified xsi:type="dcterms:W3CDTF">2014-11-21T00:20:25Z</dcterms:modified>
</cp:coreProperties>
</file>