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6" name="Picture 2" descr="C:\Users\Stacy\AppData\Local\Microsoft\Windows\INetCache\IE\PKMO0XFI\MC9004175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4343400"/>
            <a:ext cx="2552700" cy="1848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6" name="Content Placeholder 5" descr="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09801"/>
            <a:ext cx="9144000" cy="26648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127</TotalTime>
  <Words>16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Foundry</vt:lpstr>
      <vt:lpstr>Electronic Field Input System</vt:lpstr>
      <vt:lpstr>Timeline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22</cp:revision>
  <dcterms:created xsi:type="dcterms:W3CDTF">2014-10-11T19:37:22Z</dcterms:created>
  <dcterms:modified xsi:type="dcterms:W3CDTF">2014-11-08T03:44:14Z</dcterms:modified>
</cp:coreProperties>
</file>