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4" r:id="rId4"/>
    <p:sldId id="265" r:id="rId5"/>
    <p:sldId id="277" r:id="rId6"/>
    <p:sldId id="267" r:id="rId7"/>
    <p:sldId id="276" r:id="rId8"/>
    <p:sldId id="262" r:id="rId9"/>
    <p:sldId id="269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59" r:id="rId18"/>
    <p:sldId id="258" r:id="rId19"/>
    <p:sldId id="25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048000" y="3810000"/>
            <a:ext cx="3048000" cy="2514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5" name="Picture 4" descr="Fisheries logo final_2 with circle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33713" y="3810000"/>
            <a:ext cx="3076575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throughout development to ensure proper functionality of data storage objects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6588" y="2790825"/>
            <a:ext cx="27908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 Mocks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Presented to the client for approval before beginning work</a:t>
            </a:r>
          </a:p>
          <a:p>
            <a:r>
              <a:rPr lang="en-US" dirty="0" smtClean="0"/>
              <a:t>Referred to throughout development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601046"/>
            <a:ext cx="3871913" cy="291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581400"/>
            <a:ext cx="3876674" cy="290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form</a:t>
            </a:r>
          </a:p>
          <a:p>
            <a:pPr lvl="1"/>
            <a:r>
              <a:rPr lang="en-US" dirty="0" smtClean="0"/>
              <a:t>Table layout panels swapped at runtime</a:t>
            </a:r>
          </a:p>
          <a:p>
            <a:r>
              <a:rPr lang="en-US" dirty="0" smtClean="0"/>
              <a:t>Custom controls</a:t>
            </a:r>
          </a:p>
          <a:p>
            <a:pPr lvl="1"/>
            <a:r>
              <a:rPr lang="en-US" dirty="0" smtClean="0"/>
              <a:t>Ease of use</a:t>
            </a:r>
          </a:p>
          <a:p>
            <a:pPr lvl="1"/>
            <a:r>
              <a:rPr lang="en-US" dirty="0" smtClean="0"/>
              <a:t>Make up for what </a:t>
            </a:r>
            <a:r>
              <a:rPr lang="en-US" dirty="0" err="1" smtClean="0"/>
              <a:t>Winforms</a:t>
            </a:r>
            <a:r>
              <a:rPr lang="en-US" dirty="0" smtClean="0"/>
              <a:t> was lacking</a:t>
            </a:r>
          </a:p>
          <a:p>
            <a:r>
              <a:rPr lang="en-US" dirty="0" smtClean="0"/>
              <a:t>Custom keypads</a:t>
            </a:r>
          </a:p>
          <a:p>
            <a:pPr lvl="1"/>
            <a:r>
              <a:rPr lang="en-US" dirty="0" smtClean="0"/>
              <a:t>Ease of use</a:t>
            </a:r>
          </a:p>
          <a:p>
            <a:pPr lvl="1"/>
            <a:r>
              <a:rPr lang="en-US" dirty="0" smtClean="0"/>
              <a:t>Not as much error checking</a:t>
            </a:r>
          </a:p>
          <a:p>
            <a:pPr lvl="1"/>
            <a:r>
              <a:rPr lang="en-US" dirty="0" smtClean="0"/>
              <a:t>Aesthetics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JSON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JSON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into the application via a menu bar</a:t>
            </a:r>
          </a:p>
          <a:p>
            <a:r>
              <a:rPr lang="en-US" dirty="0" err="1" smtClean="0"/>
              <a:t>Pdf</a:t>
            </a:r>
            <a:r>
              <a:rPr lang="en-US" dirty="0" smtClean="0"/>
              <a:t> version for in office use</a:t>
            </a:r>
            <a:endParaRPr lang="en-US" dirty="0"/>
          </a:p>
        </p:txBody>
      </p:sp>
      <p:pic>
        <p:nvPicPr>
          <p:cNvPr id="4" name="Content Placeholder 6" descr="Screenshot (49).png"/>
          <p:cNvPicPr>
            <a:picLocks noChangeAspect="1"/>
          </p:cNvPicPr>
          <p:nvPr/>
        </p:nvPicPr>
        <p:blipFill>
          <a:blip r:embed="rId2" cstate="print"/>
          <a:srcRect r="77358" b="81422"/>
          <a:stretch>
            <a:fillRect/>
          </a:stretch>
        </p:blipFill>
        <p:spPr>
          <a:xfrm>
            <a:off x="2838450" y="4114800"/>
            <a:ext cx="34671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Simulated Field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for</a:t>
            </a:r>
          </a:p>
          <a:p>
            <a:pPr lvl="1"/>
            <a:r>
              <a:rPr lang="en-US" dirty="0" smtClean="0"/>
              <a:t>Overall functionality</a:t>
            </a:r>
          </a:p>
          <a:p>
            <a:pPr lvl="1"/>
            <a:r>
              <a:rPr lang="en-US" dirty="0" smtClean="0"/>
              <a:t>Performance with large amounts of data</a:t>
            </a:r>
          </a:p>
          <a:p>
            <a:endParaRPr lang="en-US" dirty="0"/>
          </a:p>
        </p:txBody>
      </p:sp>
      <p:pic>
        <p:nvPicPr>
          <p:cNvPr id="6146" name="Picture 2" descr="fish by johnny_automatic - side view of a fi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962400"/>
            <a:ext cx="4572000" cy="1828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Stacy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Implementing the Software Development Lifecycle </a:t>
            </a:r>
          </a:p>
          <a:p>
            <a:r>
              <a:rPr lang="en-US" dirty="0" smtClean="0"/>
              <a:t>Thomas</a:t>
            </a:r>
          </a:p>
          <a:p>
            <a:r>
              <a:rPr lang="en-US" dirty="0" smtClean="0"/>
              <a:t>Ralph</a:t>
            </a:r>
          </a:p>
          <a:p>
            <a:pPr lvl="1"/>
            <a:r>
              <a:rPr lang="en-US" dirty="0" smtClean="0"/>
              <a:t>C# creating </a:t>
            </a:r>
            <a:r>
              <a:rPr lang="en-US" dirty="0" err="1" smtClean="0"/>
              <a:t>ui</a:t>
            </a:r>
            <a:r>
              <a:rPr lang="en-US" dirty="0" smtClean="0"/>
              <a:t> controls</a:t>
            </a:r>
          </a:p>
          <a:p>
            <a:pPr lvl="1"/>
            <a:r>
              <a:rPr lang="en-US" dirty="0" smtClean="0"/>
              <a:t>How to work with another team</a:t>
            </a:r>
          </a:p>
          <a:p>
            <a:pPr lvl="1"/>
            <a:r>
              <a:rPr lang="en-US" dirty="0" smtClean="0"/>
              <a:t>Read documentation thoroughly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026" name="Picture 2" descr="C:\Users\Stacy\AppData\Local\Microsoft\Windows\INetCache\IE\RE142XB3\question-mark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5210" y="2385219"/>
            <a:ext cx="3253581" cy="32535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collected on paper forms submitted via mail</a:t>
            </a:r>
          </a:p>
          <a:p>
            <a:pPr lvl="1"/>
            <a:r>
              <a:rPr lang="en-US" dirty="0" smtClean="0"/>
              <a:t>Potential for loss</a:t>
            </a:r>
          </a:p>
          <a:p>
            <a:pPr lvl="1"/>
            <a:r>
              <a:rPr lang="en-US" dirty="0" smtClean="0"/>
              <a:t>Errors during the collection of the data</a:t>
            </a:r>
          </a:p>
          <a:p>
            <a:pPr lvl="1"/>
            <a:r>
              <a:rPr lang="en-US" dirty="0" smtClean="0"/>
              <a:t>Errors during transcription to Excel</a:t>
            </a:r>
          </a:p>
          <a:p>
            <a:pPr lvl="1"/>
            <a:r>
              <a:rPr lang="en-US" dirty="0" smtClean="0"/>
              <a:t>Long time to access the data</a:t>
            </a:r>
          </a:p>
          <a:p>
            <a:endParaRPr lang="en-US" dirty="0"/>
          </a:p>
        </p:txBody>
      </p:sp>
      <p:pic>
        <p:nvPicPr>
          <p:cNvPr id="16386" name="Picture 2" descr="Alpine Landscape Juju Grandma Papers 01a Al1 by glitch - This glitch clipart is about alpine, landscape, juju, grandma, papers, 01a, al1.&#10;&#10;glitch was a computer game whose visual assets were released into the public domain domain after the game failed commercially. The entire collection is about 2,000 clipart.&#10;http://en.wikipedia.org/wiki/Glitch_(video_game)&#10;&#10;The glitch assets were converted to svg format by Bart from opengameart.org&#10;http://opengameart.org/content/glitch-svg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4700" y="4648200"/>
            <a:ext cx="2514600" cy="19488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219199" y="-1219198"/>
            <a:ext cx="6858000" cy="929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Electronic Input System</a:t>
            </a:r>
          </a:p>
          <a:p>
            <a:pPr lvl="1"/>
            <a:r>
              <a:rPr lang="en-US" dirty="0" smtClean="0"/>
              <a:t>Creel (Top priority)</a:t>
            </a:r>
          </a:p>
          <a:p>
            <a:pPr lvl="1"/>
            <a:r>
              <a:rPr lang="en-US" dirty="0" smtClean="0"/>
              <a:t>Raw Fish </a:t>
            </a:r>
          </a:p>
          <a:p>
            <a:pPr lvl="1"/>
            <a:r>
              <a:rPr lang="en-US" dirty="0" smtClean="0"/>
              <a:t>FWIN</a:t>
            </a:r>
          </a:p>
          <a:p>
            <a:r>
              <a:rPr lang="en-US" dirty="0" smtClean="0"/>
              <a:t>Easily updatable/maintainable</a:t>
            </a:r>
          </a:p>
          <a:p>
            <a:pPr lvl="1"/>
            <a:r>
              <a:rPr lang="en-US" dirty="0" smtClean="0"/>
              <a:t>Study needs change over time</a:t>
            </a:r>
          </a:p>
          <a:p>
            <a:r>
              <a:rPr lang="en-US" dirty="0" smtClean="0"/>
              <a:t>Fully functional with Team 4’s database</a:t>
            </a:r>
          </a:p>
          <a:p>
            <a:r>
              <a:rPr lang="en-US" dirty="0" smtClean="0"/>
              <a:t>Solution can’t depend on an Internet connection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 smtClean="0"/>
              <a:t>Creel Clerk</a:t>
            </a:r>
          </a:p>
          <a:p>
            <a:pPr lvl="1"/>
            <a:r>
              <a:rPr lang="en-US" sz="2600" dirty="0" smtClean="0"/>
              <a:t>Two Types</a:t>
            </a:r>
          </a:p>
          <a:p>
            <a:pPr lvl="2"/>
            <a:r>
              <a:rPr lang="en-US" sz="2200" dirty="0" smtClean="0"/>
              <a:t>Access</a:t>
            </a:r>
          </a:p>
          <a:p>
            <a:pPr lvl="2"/>
            <a:r>
              <a:rPr lang="en-US" sz="2200" dirty="0" smtClean="0"/>
              <a:t>Bus Route</a:t>
            </a:r>
          </a:p>
          <a:p>
            <a:pPr lvl="1"/>
            <a:r>
              <a:rPr lang="en-US" sz="2600" dirty="0" smtClean="0"/>
              <a:t>Trained how to do a Creel Survey</a:t>
            </a:r>
          </a:p>
          <a:p>
            <a:pPr lvl="1"/>
            <a:r>
              <a:rPr lang="en-US" sz="2600" dirty="0" smtClean="0"/>
              <a:t>Varying computer skills</a:t>
            </a:r>
          </a:p>
          <a:p>
            <a:pPr lvl="2"/>
            <a:endParaRPr lang="en-US" sz="2200" dirty="0"/>
          </a:p>
        </p:txBody>
      </p:sp>
      <p:pic>
        <p:nvPicPr>
          <p:cNvPr id="5" name="Content Placeholder 4" descr="techcreel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0" y="1828800"/>
            <a:ext cx="4207363" cy="3429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Operating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Getac</a:t>
            </a:r>
            <a:r>
              <a:rPr lang="en-US" dirty="0" smtClean="0"/>
              <a:t> Tablet</a:t>
            </a:r>
          </a:p>
          <a:p>
            <a:pPr lvl="1"/>
            <a:r>
              <a:rPr lang="en-US" dirty="0" smtClean="0"/>
              <a:t>Windows 7 Professional (64 bit)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700" y="3276600"/>
            <a:ext cx="4800600" cy="27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Winforms</a:t>
            </a:r>
            <a:endParaRPr lang="en-US" dirty="0" smtClean="0"/>
          </a:p>
          <a:p>
            <a:r>
              <a:rPr lang="en-US" dirty="0" smtClean="0"/>
              <a:t>Local data storage </a:t>
            </a:r>
          </a:p>
          <a:p>
            <a:pPr lvl="1"/>
            <a:r>
              <a:rPr lang="en-US" dirty="0" smtClean="0"/>
              <a:t>Codes</a:t>
            </a:r>
          </a:p>
          <a:p>
            <a:pPr lvl="1"/>
            <a:r>
              <a:rPr lang="en-US" dirty="0" smtClean="0"/>
              <a:t>Data collected</a:t>
            </a:r>
          </a:p>
          <a:p>
            <a:r>
              <a:rPr lang="en-US" dirty="0" smtClean="0"/>
              <a:t>Some means of communicating with the database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Development Process</a:t>
            </a:r>
            <a:endParaRPr lang="en-US" dirty="0"/>
          </a:p>
        </p:txBody>
      </p:sp>
      <p:pic>
        <p:nvPicPr>
          <p:cNvPr id="4" name="Content Placeholder 3" descr="ActualTimeli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002" y="2895601"/>
            <a:ext cx="9119997" cy="22098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Storage Classes</a:t>
            </a:r>
            <a:endParaRPr lang="en-US" dirty="0"/>
          </a:p>
        </p:txBody>
      </p:sp>
      <p:pic>
        <p:nvPicPr>
          <p:cNvPr id="4" name="Content Placeholder 3" descr="Class-UML-Diagram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1363970"/>
            <a:ext cx="5105400" cy="550102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697</TotalTime>
  <Words>256</Words>
  <Application>Microsoft Office PowerPoint</Application>
  <PresentationFormat>On-screen Show (4:3)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Rockwell</vt:lpstr>
      <vt:lpstr>Wingdings 2</vt:lpstr>
      <vt:lpstr>Foundry</vt:lpstr>
      <vt:lpstr>Electronic Field Input System</vt:lpstr>
      <vt:lpstr>Background</vt:lpstr>
      <vt:lpstr>PowerPoint Presentation</vt:lpstr>
      <vt:lpstr>Requirements</vt:lpstr>
      <vt:lpstr>End User</vt:lpstr>
      <vt:lpstr>Operating Environment</vt:lpstr>
      <vt:lpstr>Our Basic Idea</vt:lpstr>
      <vt:lpstr>Development Process</vt:lpstr>
      <vt:lpstr>Data Storage Classes</vt:lpstr>
      <vt:lpstr>Unit Testing</vt:lpstr>
      <vt:lpstr>User Interface Mocks</vt:lpstr>
      <vt:lpstr>User Interface</vt:lpstr>
      <vt:lpstr>JSON Download</vt:lpstr>
      <vt:lpstr>JSON Upload</vt:lpstr>
      <vt:lpstr>Help Files</vt:lpstr>
      <vt:lpstr>Simulated Field Tests</vt:lpstr>
      <vt:lpstr>Demonstration</vt:lpstr>
      <vt:lpstr>What We Learned</vt:lpstr>
      <vt:lpstr>Questions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Microsoft account</cp:lastModifiedBy>
  <cp:revision>94</cp:revision>
  <dcterms:created xsi:type="dcterms:W3CDTF">2014-10-11T19:37:22Z</dcterms:created>
  <dcterms:modified xsi:type="dcterms:W3CDTF">2015-03-14T04:40:13Z</dcterms:modified>
</cp:coreProperties>
</file>