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1266" name="Picture 2" descr="https://openclipart.org/image/300px/svg_to_png/518/johnny_automatic_fi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495800"/>
            <a:ext cx="3657600" cy="146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File Structure</a:t>
            </a:r>
            <a:endParaRPr lang="en-US" dirty="0"/>
          </a:p>
        </p:txBody>
      </p:sp>
      <p:pic>
        <p:nvPicPr>
          <p:cNvPr id="6" name="Content Placeholder 5" descr="LocalDat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524000"/>
            <a:ext cx="8077199" cy="50292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with client for a live demo and feedback</a:t>
            </a:r>
          </a:p>
          <a:p>
            <a:r>
              <a:rPr lang="en-US" dirty="0" smtClean="0"/>
              <a:t>Continue communicating with Team 4 about JSON</a:t>
            </a:r>
          </a:p>
          <a:p>
            <a:r>
              <a:rPr lang="en-US" dirty="0" smtClean="0"/>
              <a:t>Finish UI and JSON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24578" name="Picture 2" descr="https://openclipart.org/image/300px/svg_to_png/80467/Gloss_Fish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0796" y="2362200"/>
            <a:ext cx="5422408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Screen</a:t>
            </a:r>
            <a:endParaRPr lang="en-US" dirty="0"/>
          </a:p>
        </p:txBody>
      </p:sp>
      <p:pic>
        <p:nvPicPr>
          <p:cNvPr id="4" name="Content Placeholder 3" descr="Screenshot (1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46237"/>
            <a:ext cx="9144000" cy="52117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Creel Survey Selected</a:t>
            </a:r>
            <a:endParaRPr lang="en-US" dirty="0"/>
          </a:p>
        </p:txBody>
      </p:sp>
      <p:pic>
        <p:nvPicPr>
          <p:cNvPr id="4" name="Content Placeholder 3" descr="Screenshot (1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646238"/>
            <a:ext cx="9144001" cy="521176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Collect Creel Clerk Information</a:t>
            </a:r>
            <a:endParaRPr lang="en-US" dirty="0"/>
          </a:p>
        </p:txBody>
      </p:sp>
      <p:pic>
        <p:nvPicPr>
          <p:cNvPr id="4" name="Content Placeholder 3" descr="Screenshot (1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676400"/>
            <a:ext cx="9144000" cy="5181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Conduct Creel Survey</a:t>
            </a:r>
            <a:endParaRPr lang="en-US" dirty="0"/>
          </a:p>
        </p:txBody>
      </p:sp>
      <p:pic>
        <p:nvPicPr>
          <p:cNvPr id="4" name="Content Placeholder 3" descr="Screenshot (1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646238"/>
            <a:ext cx="9144000" cy="52117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Summary Information</a:t>
            </a:r>
            <a:endParaRPr lang="en-US" dirty="0"/>
          </a:p>
        </p:txBody>
      </p:sp>
      <p:pic>
        <p:nvPicPr>
          <p:cNvPr id="4" name="Content Placeholder 3" descr="Screenshot (1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76400"/>
            <a:ext cx="9144000" cy="5181600"/>
          </a:xfrm>
        </p:spPr>
      </p:pic>
      <p:pic>
        <p:nvPicPr>
          <p:cNvPr id="25602" name="Picture 2" descr="https://openclipart.org/image/300px/svg_to_png/29575/construction_co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183666"/>
            <a:ext cx="1447800" cy="1457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Day</a:t>
            </a:r>
            <a:endParaRPr lang="en-US" dirty="0"/>
          </a:p>
        </p:txBody>
      </p:sp>
      <p:pic>
        <p:nvPicPr>
          <p:cNvPr id="4" name="Content Placeholder 3" descr="Screenshot (1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Team 4 to refine JSON object</a:t>
            </a:r>
          </a:p>
          <a:p>
            <a:r>
              <a:rPr lang="en-US" dirty="0" smtClean="0"/>
              <a:t>Wrote methods to package up data using </a:t>
            </a:r>
            <a:r>
              <a:rPr lang="en-US" dirty="0" err="1" smtClean="0"/>
              <a:t>Newtonsoft.JSON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269</TotalTime>
  <Words>76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Electronic Field Input System</vt:lpstr>
      <vt:lpstr>User Interface</vt:lpstr>
      <vt:lpstr>Welcome Screen</vt:lpstr>
      <vt:lpstr>Creel Survey Selected</vt:lpstr>
      <vt:lpstr>Collect Creel Clerk Information</vt:lpstr>
      <vt:lpstr>Conduct Creel Survey</vt:lpstr>
      <vt:lpstr>Display Summary Information</vt:lpstr>
      <vt:lpstr>End Day</vt:lpstr>
      <vt:lpstr>JSON</vt:lpstr>
      <vt:lpstr>File Structure</vt:lpstr>
      <vt:lpstr>Where We’re Going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41</cp:revision>
  <dcterms:created xsi:type="dcterms:W3CDTF">2014-10-11T19:37:22Z</dcterms:created>
  <dcterms:modified xsi:type="dcterms:W3CDTF">2015-01-07T03:24:56Z</dcterms:modified>
</cp:coreProperties>
</file>