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8" r:id="rId5"/>
    <p:sldId id="269" r:id="rId6"/>
    <p:sldId id="270" r:id="rId7"/>
    <p:sldId id="271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72" r:id="rId16"/>
    <p:sldId id="267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6386" name="Picture 2" descr="Thunfish by hextrust - A tuna fish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728846"/>
            <a:ext cx="6553200" cy="31291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Starting the Day</a:t>
            </a:r>
            <a:endParaRPr lang="en-US" dirty="0"/>
          </a:p>
        </p:txBody>
      </p:sp>
      <p:pic>
        <p:nvPicPr>
          <p:cNvPr id="4" name="Content Placeholder 3" descr="Screenshot (5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Ending the Day</a:t>
            </a:r>
            <a:endParaRPr lang="en-US" dirty="0"/>
          </a:p>
        </p:txBody>
      </p:sp>
      <p:pic>
        <p:nvPicPr>
          <p:cNvPr id="4" name="Content Placeholder 3" descr="Screenshot (5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Selecting a Location</a:t>
            </a:r>
            <a:endParaRPr lang="en-US" dirty="0"/>
          </a:p>
        </p:txBody>
      </p:sp>
      <p:pic>
        <p:nvPicPr>
          <p:cNvPr id="4" name="Content Placeholder 3" descr="Screenshot (5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Doing Counts</a:t>
            </a:r>
            <a:endParaRPr lang="en-US" dirty="0"/>
          </a:p>
        </p:txBody>
      </p:sp>
      <p:pic>
        <p:nvPicPr>
          <p:cNvPr id="4" name="Content Placeholder 3" descr="Screenshot (5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Adding a Party</a:t>
            </a:r>
            <a:endParaRPr lang="en-US" dirty="0"/>
          </a:p>
        </p:txBody>
      </p:sp>
      <p:pic>
        <p:nvPicPr>
          <p:cNvPr id="4" name="Content Placeholder 3" descr="Screenshot (5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Adding a Fish</a:t>
            </a:r>
            <a:endParaRPr lang="en-US" dirty="0"/>
          </a:p>
        </p:txBody>
      </p:sp>
      <p:pic>
        <p:nvPicPr>
          <p:cNvPr id="4" name="Content Placeholder 3" descr="Screenshot (6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Ending a Location</a:t>
            </a:r>
            <a:endParaRPr lang="en-US" dirty="0"/>
          </a:p>
        </p:txBody>
      </p:sp>
      <p:pic>
        <p:nvPicPr>
          <p:cNvPr id="4" name="Content Placeholder 3" descr="Screenshot (5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with the client on Wednesday</a:t>
            </a:r>
          </a:p>
          <a:p>
            <a:r>
              <a:rPr lang="en-US" dirty="0" smtClean="0"/>
              <a:t>Finish any last minute details on the UI</a:t>
            </a:r>
          </a:p>
          <a:p>
            <a:r>
              <a:rPr lang="en-US" dirty="0" smtClean="0"/>
              <a:t>Continue work on </a:t>
            </a:r>
            <a:r>
              <a:rPr lang="en-US" smtClean="0"/>
              <a:t>the output JSON/CSV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6" name="Content Placeholder 5" descr="Screenshot (48)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r="79245"/>
          <a:stretch>
            <a:fillRect/>
          </a:stretch>
        </p:blipFill>
        <p:spPr>
          <a:xfrm>
            <a:off x="609600" y="1525286"/>
            <a:ext cx="1815151" cy="4919472"/>
          </a:xfrm>
        </p:spPr>
      </p:pic>
      <p:pic>
        <p:nvPicPr>
          <p:cNvPr id="7" name="Content Placeholder 6" descr="Screenshot (49)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r="77358"/>
          <a:stretch>
            <a:fillRect/>
          </a:stretch>
        </p:blipFill>
        <p:spPr>
          <a:xfrm>
            <a:off x="6629400" y="1524000"/>
            <a:ext cx="1981200" cy="4922045"/>
          </a:xfrm>
        </p:spPr>
      </p:pic>
      <p:pic>
        <p:nvPicPr>
          <p:cNvPr id="14338" name="Picture 2" descr="generic fish by johnny_automatic - a very generic fish from a U.S. patent draw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2895600"/>
            <a:ext cx="3837214" cy="21488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Accessed via Managed Object</a:t>
            </a:r>
            <a:endParaRPr lang="en-US" dirty="0"/>
          </a:p>
        </p:txBody>
      </p:sp>
      <p:pic>
        <p:nvPicPr>
          <p:cNvPr id="12290" name="Picture 2" descr="pikeperch by Machovka - Pikeperch fish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7620000" cy="3524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Locations</a:t>
            </a:r>
            <a:endParaRPr lang="en-US" dirty="0"/>
          </a:p>
        </p:txBody>
      </p:sp>
      <p:pic>
        <p:nvPicPr>
          <p:cNvPr id="4" name="Content Placeholder 3" descr="Screenshot (5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Target Species</a:t>
            </a:r>
            <a:endParaRPr lang="en-US" dirty="0"/>
          </a:p>
        </p:txBody>
      </p:sp>
      <p:pic>
        <p:nvPicPr>
          <p:cNvPr id="4" name="Content Placeholder 3" descr="Screenshot (5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Species Caught</a:t>
            </a:r>
            <a:endParaRPr lang="en-US" dirty="0"/>
          </a:p>
        </p:txBody>
      </p:sp>
      <p:pic>
        <p:nvPicPr>
          <p:cNvPr id="4" name="Content Placeholder 3" descr="Screenshot (5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Tag Types</a:t>
            </a:r>
            <a:endParaRPr lang="en-US" dirty="0"/>
          </a:p>
        </p:txBody>
      </p:sp>
      <p:pic>
        <p:nvPicPr>
          <p:cNvPr id="4" name="Content Placeholder 3" descr="Screenshot (6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Files</a:t>
            </a:r>
            <a:endParaRPr lang="en-US" dirty="0"/>
          </a:p>
        </p:txBody>
      </p:sp>
      <p:pic>
        <p:nvPicPr>
          <p:cNvPr id="13314" name="Picture 2" descr="Arctic Greyling (Stylized) by Gerald_G - One of my first ever vector drawing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3700" y="1981200"/>
            <a:ext cx="3276600" cy="436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 Screen Help</a:t>
            </a:r>
            <a:endParaRPr lang="en-US" dirty="0"/>
          </a:p>
        </p:txBody>
      </p:sp>
      <p:pic>
        <p:nvPicPr>
          <p:cNvPr id="4" name="Content Placeholder 3" descr="Screenshot (5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1447800"/>
            <a:ext cx="9144001" cy="54102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511</TotalTime>
  <Words>89</Words>
  <Application>Microsoft Office PowerPoint</Application>
  <PresentationFormat>On-screen Show (4:3)</PresentationFormat>
  <Paragraphs>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Foundry</vt:lpstr>
      <vt:lpstr>Electronic Field Input System</vt:lpstr>
      <vt:lpstr>User Interface</vt:lpstr>
      <vt:lpstr>Dynamic Data</vt:lpstr>
      <vt:lpstr>Dynamic Locations</vt:lpstr>
      <vt:lpstr>Dynamic Target Species</vt:lpstr>
      <vt:lpstr>Dynamic Species Caught</vt:lpstr>
      <vt:lpstr>Dynamic Tag Types</vt:lpstr>
      <vt:lpstr>Help Files</vt:lpstr>
      <vt:lpstr>Welcome Screen Help</vt:lpstr>
      <vt:lpstr>Help Starting the Day</vt:lpstr>
      <vt:lpstr>Help Ending the Day</vt:lpstr>
      <vt:lpstr>Help Selecting a Location</vt:lpstr>
      <vt:lpstr>Help Doing Counts</vt:lpstr>
      <vt:lpstr>Help Adding a Party</vt:lpstr>
      <vt:lpstr>Help Adding a Fish</vt:lpstr>
      <vt:lpstr>Help Ending a Location</vt:lpstr>
      <vt:lpstr>Where We’re Going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71</cp:revision>
  <dcterms:created xsi:type="dcterms:W3CDTF">2014-10-11T19:37:22Z</dcterms:created>
  <dcterms:modified xsi:type="dcterms:W3CDTF">2015-02-21T19:39:47Z</dcterms:modified>
</cp:coreProperties>
</file>