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/>
    <p:restoredTop sz="95091"/>
  </p:normalViewPr>
  <p:slideViewPr>
    <p:cSldViewPr snapToGrid="0" snapToObjects="1">
      <p:cViewPr varScale="1">
        <p:scale>
          <a:sx n="94" d="100"/>
          <a:sy n="94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A49E8-FC73-4944-A31B-066AF3171412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DEF4A-28A6-D54C-B574-BA9E37FBE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F246AC9-4EE1-7B42-BE07-5F6D91C9D59F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7C98-AA5F-6B43-A5D8-67E267B271AE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186A-A815-EF4D-A022-3890AA0C1ABA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3BD0-0187-BA4A-899E-800149656FBB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C1C8-51BA-4047-95D5-5F7C12052035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76A7-1C3D-0E4C-BF44-F8CD4B3A6C60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C7FC-7D52-DC47-8A4D-2284A5A73DC0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7A7E-B400-7C4D-83CF-417CA719FDAF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87BA-ACEC-2346-B508-DF69820808EE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A4D4-0C2B-CA49-BCF4-6022D6C76E5C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51F9-9AF9-6F43-B1F0-505C57C1D71C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F13-2CEC-9142-BF0C-1A13B6251386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B666-4467-CB4F-BD11-B5F89811AB0D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359E-8557-BD44-A36C-EB54FD5D119C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9A1C-10D8-E74F-8D41-A7B079A7FAED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2249-696E-E64A-BD15-B2448DE3BA1F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0730-6737-9040-9CE2-10AFFCD6CEB0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BA73D-E829-DE4C-A8FA-7F76FBFB9A4A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s://www.remitly.com/us/en/home/the_tea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k-QjBvQsp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Gs5ReHtlNH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wire.com/2019/remitly-lands-massive-220m-investment-grow-remittance-service-launch-new-fintech-products/" TargetMode="External"/><Relationship Id="rId2" Type="http://schemas.openxmlformats.org/officeDocument/2006/relationships/hyperlink" Target="https://www.remitly.com/us/en/home/abou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wler.com/company/remitl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BCF2-F0A8-D94B-960E-D38C0878A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REMITLY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A301F-D010-4D4B-9CA4-D11F7CF37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Money transfers from developed countries to developing countries</a:t>
            </a:r>
          </a:p>
        </p:txBody>
      </p:sp>
    </p:spTree>
    <p:extLst>
      <p:ext uri="{BB962C8B-B14F-4D97-AF65-F5344CB8AC3E}">
        <p14:creationId xmlns:p14="http://schemas.microsoft.com/office/powerpoint/2010/main" val="103620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9628-8B66-864C-816A-EADFE76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REMITLY 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CCBE-297A-A44C-B539-71FE6676C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in Seattle-WA in 2011 by:</a:t>
            </a:r>
          </a:p>
          <a:p>
            <a:pPr lvl="2"/>
            <a:r>
              <a:rPr lang="en-US" b="1" dirty="0"/>
              <a:t>Matt Oppenheimer, current CEO</a:t>
            </a:r>
          </a:p>
          <a:p>
            <a:pPr lvl="2"/>
            <a:r>
              <a:rPr lang="en-US" dirty="0"/>
              <a:t>Josh Hugh, current COO</a:t>
            </a:r>
          </a:p>
          <a:p>
            <a:pPr lvl="2"/>
            <a:r>
              <a:rPr lang="en-US" dirty="0" err="1"/>
              <a:t>Shivaas</a:t>
            </a:r>
            <a:r>
              <a:rPr lang="en-US" dirty="0"/>
              <a:t> </a:t>
            </a:r>
            <a:r>
              <a:rPr lang="en-US" dirty="0" err="1"/>
              <a:t>Guati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DC001-E4B4-304C-8A23-5F32B6DC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FFCC8-E1D5-234B-AB5A-914EF8888465}"/>
              </a:ext>
            </a:extLst>
          </p:cNvPr>
          <p:cNvSpPr/>
          <p:nvPr/>
        </p:nvSpPr>
        <p:spPr>
          <a:xfrm>
            <a:off x="5740864" y="4920734"/>
            <a:ext cx="4611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https://www.remitly.com/us/en/home/the_team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634F5-1D3C-5242-87B2-F828C9824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36" y="2592585"/>
            <a:ext cx="2740521" cy="18270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FEB081-D95E-B04F-89C6-70B62713D4B2}"/>
              </a:ext>
            </a:extLst>
          </p:cNvPr>
          <p:cNvSpPr txBox="1"/>
          <p:nvPr/>
        </p:nvSpPr>
        <p:spPr>
          <a:xfrm>
            <a:off x="7352076" y="4382869"/>
            <a:ext cx="2004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 From </a:t>
            </a:r>
            <a:r>
              <a:rPr lang="en-US" sz="1400" i="1" dirty="0" err="1"/>
              <a:t>www.geekwire.com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1191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E559-274D-6F4C-BA4D-37573D79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REMITLY – main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F24D-0539-C249-9D0B-C3729A9F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REMITLY was founded as a solution to simplify international money transfers and payments</a:t>
            </a:r>
          </a:p>
          <a:p>
            <a:r>
              <a:rPr lang="en-US" dirty="0"/>
              <a:t>Reducing or eliminating fees and really easing the process to get the money overseas</a:t>
            </a:r>
          </a:p>
          <a:p>
            <a:r>
              <a:rPr lang="en-US" dirty="0"/>
              <a:t>Initially focused on helping people in America transferring money to Philippines</a:t>
            </a:r>
          </a:p>
          <a:p>
            <a:r>
              <a:rPr lang="en-US" dirty="0"/>
              <a:t>Currently: 16 different developed countries to around 44 developing countries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EB3BF-B58B-ED41-9922-25F2E206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67FA4-B890-B042-84DB-BD486E147DFD}"/>
              </a:ext>
            </a:extLst>
          </p:cNvPr>
          <p:cNvSpPr/>
          <p:nvPr/>
        </p:nvSpPr>
        <p:spPr>
          <a:xfrm>
            <a:off x="4527090" y="4936656"/>
            <a:ext cx="3134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YouTube Noto"/>
                <a:hlinkClick r:id="rId2"/>
              </a:rPr>
              <a:t>https://youtu.be/Qk-QjBvQspw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8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9440-714E-D246-91FB-FD5751A5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REMITLY – How it 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05130-AAE3-9D4B-97A0-4DD42E56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08AC6-0B5B-7E4C-BDEE-407C987842F3}"/>
              </a:ext>
            </a:extLst>
          </p:cNvPr>
          <p:cNvSpPr/>
          <p:nvPr/>
        </p:nvSpPr>
        <p:spPr>
          <a:xfrm>
            <a:off x="4549181" y="4996071"/>
            <a:ext cx="309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YouTube Noto"/>
                <a:hlinkClick r:id="rId2"/>
              </a:rPr>
              <a:t>https://youtu.be/Gs5ReHtlNHc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DD30A-AD3F-EC43-846B-2C09DB1EC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097088"/>
            <a:ext cx="10777157" cy="2381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D9BB1D-D57C-0445-97F4-97BC0FB5C1B4}"/>
              </a:ext>
            </a:extLst>
          </p:cNvPr>
          <p:cNvSpPr txBox="1"/>
          <p:nvPr/>
        </p:nvSpPr>
        <p:spPr>
          <a:xfrm>
            <a:off x="9962877" y="4490110"/>
            <a:ext cx="1915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 From </a:t>
            </a:r>
            <a:r>
              <a:rPr lang="en-US" sz="1400" i="1" dirty="0" err="1"/>
              <a:t>www.Remitly.com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3833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E0D4-693A-1D40-BECB-DD565EE8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REMITLY – Top 10 competitors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C1FBD6-3E7D-1341-A707-4BE269F14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279" y="2085712"/>
            <a:ext cx="7744268" cy="354171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F2204-B212-7840-B1E8-205724D4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3A11E-5846-8546-92D9-40CB7377414E}"/>
              </a:ext>
            </a:extLst>
          </p:cNvPr>
          <p:cNvSpPr txBox="1"/>
          <p:nvPr/>
        </p:nvSpPr>
        <p:spPr>
          <a:xfrm>
            <a:off x="8366089" y="5594284"/>
            <a:ext cx="173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 From </a:t>
            </a:r>
            <a:r>
              <a:rPr lang="en-US" sz="1400" i="1" dirty="0" err="1"/>
              <a:t>www.owler.com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46146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3CE6-DC7A-5B42-8B51-EA82FFA3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REMITLY – New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F34C-B183-8E45-8F52-B197AEC4B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 and Micro loans with affordable rates</a:t>
            </a:r>
          </a:p>
          <a:p>
            <a:r>
              <a:rPr lang="en-US" dirty="0"/>
              <a:t>Helping immigrants to build and maintain credit history</a:t>
            </a:r>
          </a:p>
          <a:p>
            <a:r>
              <a:rPr lang="en-US" dirty="0"/>
              <a:t>Credit Card</a:t>
            </a:r>
          </a:p>
          <a:p>
            <a:r>
              <a:rPr lang="en-US" dirty="0"/>
              <a:t>Partnership with major e-</a:t>
            </a:r>
            <a:r>
              <a:rPr lang="en-US" dirty="0" err="1"/>
              <a:t>commerces</a:t>
            </a:r>
            <a:r>
              <a:rPr lang="en-US" dirty="0"/>
              <a:t> to pay with REMITLY directly</a:t>
            </a:r>
          </a:p>
          <a:p>
            <a:r>
              <a:rPr lang="en-US" dirty="0"/>
              <a:t>On-line investments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8164E-CFDB-8045-A130-1F55D95F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7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3C98-D3D1-6B4B-BFC9-F135EF0F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REMITLY – 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66C6D-9DEF-804C-A64C-08577CA0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429738-A239-0A4B-BE47-9EE0112C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738" y="1713362"/>
            <a:ext cx="6733347" cy="402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9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51F1-D7CC-BA43-927C-E20EC0EC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D382-AEB3-0C4E-809A-6AED2888F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Remitly</a:t>
            </a:r>
            <a:r>
              <a:rPr lang="en-US" dirty="0"/>
              <a:t> </a:t>
            </a:r>
            <a:r>
              <a:rPr lang="en-US" dirty="0" err="1"/>
              <a:t>WebPage</a:t>
            </a:r>
            <a:r>
              <a:rPr lang="en-US" dirty="0"/>
              <a:t>. (n.d.). Retrieved December 10, 2019. From </a:t>
            </a:r>
            <a:r>
              <a:rPr lang="en-US" dirty="0">
                <a:hlinkClick r:id="rId2"/>
              </a:rPr>
              <a:t>https://www.remitly.com/us/en/home/about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GeekWire</a:t>
            </a:r>
            <a:r>
              <a:rPr lang="en-US" dirty="0"/>
              <a:t> </a:t>
            </a:r>
            <a:r>
              <a:rPr lang="en-US" dirty="0" err="1"/>
              <a:t>WebPage</a:t>
            </a:r>
            <a:r>
              <a:rPr lang="en-US" dirty="0"/>
              <a:t> - "</a:t>
            </a:r>
            <a:r>
              <a:rPr lang="en-US" dirty="0" err="1"/>
              <a:t>Remitly</a:t>
            </a:r>
            <a:r>
              <a:rPr lang="en-US" dirty="0"/>
              <a:t> raises $135M and inks $85M credit line to grow remittance service, launch new products". Taylor Soper. Retrieved December 12, 2019. From </a:t>
            </a:r>
            <a:r>
              <a:rPr lang="en-US" dirty="0">
                <a:hlinkClick r:id="rId3"/>
              </a:rPr>
              <a:t>https://www.geekwire.com/2019/remitly-lands-massive-220m-investment-grow-remittance-service-launch-new-fintech-products/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Owler</a:t>
            </a:r>
            <a:r>
              <a:rPr lang="en-US" dirty="0"/>
              <a:t> </a:t>
            </a:r>
            <a:r>
              <a:rPr lang="en-US" dirty="0" err="1"/>
              <a:t>WebPage</a:t>
            </a:r>
            <a:r>
              <a:rPr lang="en-US" dirty="0"/>
              <a:t> - "</a:t>
            </a:r>
            <a:r>
              <a:rPr lang="en-US" dirty="0" err="1"/>
              <a:t>Remitly's</a:t>
            </a:r>
            <a:r>
              <a:rPr lang="en-US" dirty="0"/>
              <a:t> Competitors, Revenue, Number of Employees, Funding and Acquisition". (n.d.). Retrieved December 12, 2019. From </a:t>
            </a:r>
            <a:r>
              <a:rPr lang="en-US" dirty="0">
                <a:hlinkClick r:id="rId4"/>
              </a:rPr>
              <a:t>https://www.owler.com/company/remitly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DD179-1C00-824B-8133-553EEE95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Mejía - FinTech Boot Camp - Rice University - Dec.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1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49</TotalTime>
  <Words>389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YouTube Noto</vt:lpstr>
      <vt:lpstr>Circuit</vt:lpstr>
      <vt:lpstr>REMITLY</vt:lpstr>
      <vt:lpstr>REMITLY Founders</vt:lpstr>
      <vt:lpstr>REMITLY – main motivation</vt:lpstr>
      <vt:lpstr>REMITLY – How it Works</vt:lpstr>
      <vt:lpstr>REMITLY – Top 10 competitors</vt:lpstr>
      <vt:lpstr>REMITLY – New products</vt:lpstr>
      <vt:lpstr>REMITLY – Q&amp;A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REMITLY</dc:title>
  <dc:creator>Microsoft Office User</dc:creator>
  <cp:lastModifiedBy>Microsoft Office User</cp:lastModifiedBy>
  <cp:revision>6</cp:revision>
  <dcterms:created xsi:type="dcterms:W3CDTF">2019-12-14T18:35:56Z</dcterms:created>
  <dcterms:modified xsi:type="dcterms:W3CDTF">2019-12-14T22:04:24Z</dcterms:modified>
</cp:coreProperties>
</file>