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5091"/>
  </p:normalViewPr>
  <p:slideViewPr>
    <p:cSldViewPr snapToGrid="0" snapToObjects="1">
      <p:cViewPr varScale="1">
        <p:scale>
          <a:sx n="94" d="100"/>
          <a:sy n="94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BCF2-F0A8-D94B-960E-D38C0878A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REMITLY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A301F-D010-4D4B-9CA4-D11F7CF37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Money transfers from developed countries to developing countries</a:t>
            </a:r>
          </a:p>
        </p:txBody>
      </p:sp>
    </p:spTree>
    <p:extLst>
      <p:ext uri="{BB962C8B-B14F-4D97-AF65-F5344CB8AC3E}">
        <p14:creationId xmlns:p14="http://schemas.microsoft.com/office/powerpoint/2010/main" val="103620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9628-8B66-864C-816A-EADFE76B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REMITLY Founders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CCBE-297A-A44C-B539-71FE6676C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Founded in Seattle-WA in 2011 by:</a:t>
            </a:r>
          </a:p>
          <a:p>
            <a:pPr lvl="2"/>
            <a:r>
              <a:rPr lang="en-US" dirty="0"/>
              <a:t>Matt Oppenheimer, current CEO</a:t>
            </a:r>
          </a:p>
          <a:p>
            <a:pPr lvl="2"/>
            <a:r>
              <a:rPr lang="en-US" dirty="0"/>
              <a:t>Josh Hugh, current COO</a:t>
            </a:r>
          </a:p>
          <a:p>
            <a:pPr lvl="2"/>
            <a:r>
              <a:rPr lang="en-US" dirty="0" err="1"/>
              <a:t>Shivaas</a:t>
            </a:r>
            <a:r>
              <a:rPr lang="en-US" dirty="0"/>
              <a:t> </a:t>
            </a:r>
            <a:r>
              <a:rPr lang="en-US" dirty="0" err="1"/>
              <a:t>Guati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14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</TotalTime>
  <Words>30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REMITLY</vt:lpstr>
      <vt:lpstr>REMITLY Founders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REMITLY</dc:title>
  <dc:creator>Microsoft Office User</dc:creator>
  <cp:lastModifiedBy>Microsoft Office User</cp:lastModifiedBy>
  <cp:revision>2</cp:revision>
  <dcterms:created xsi:type="dcterms:W3CDTF">2019-12-14T18:35:56Z</dcterms:created>
  <dcterms:modified xsi:type="dcterms:W3CDTF">2019-12-14T18:48:26Z</dcterms:modified>
</cp:coreProperties>
</file>