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090460eb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090460eb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090460e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090460e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313d0a9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313d0a9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313d0a92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313d0a9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131007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131007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090460eb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090460eb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131007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131007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13d0a9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313d0a9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13d0a9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13d0a9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090460eb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090460eb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13d0a9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13d0a9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313d0a9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313d0a9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FAANG Stocks with Machine Learning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 Mejia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Jaime Alvarez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Mathew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Aleida Rodriguez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If predicted price &gt;= Low Bollinger and &gt;= Support and Sentiment is &gt; Mid-Strong Positive then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Buy Signal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with Selling at Min(Up Bollinger, Resistance) or when RSI is &gt; 70.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If predicted price &lt;= Up Bollinger and &lt;= Resistance and Sentiment is &lt; Mid-Strong Negative then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Sell Signal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with Buying at Max(Low Bollinger, Support) or when RSI is &lt; 30.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Schematic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3"/>
          <p:cNvCxnSpPr/>
          <p:nvPr/>
        </p:nvCxnSpPr>
        <p:spPr>
          <a:xfrm flipH="1" rot="10800000">
            <a:off x="1036525" y="2079650"/>
            <a:ext cx="5176200" cy="170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 flipH="1" rot="10800000">
            <a:off x="1527900" y="2701425"/>
            <a:ext cx="5176200" cy="170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/>
          <p:nvPr/>
        </p:nvCxnSpPr>
        <p:spPr>
          <a:xfrm flipH="1" rot="10800000">
            <a:off x="1527900" y="3109575"/>
            <a:ext cx="1953300" cy="1269600"/>
          </a:xfrm>
          <a:prstGeom prst="curvedConnector3">
            <a:avLst>
              <a:gd fmla="val 54609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 txBox="1"/>
          <p:nvPr/>
        </p:nvSpPr>
        <p:spPr>
          <a:xfrm>
            <a:off x="3409400" y="2966125"/>
            <a:ext cx="1019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Predicted Prices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212725" y="1962200"/>
            <a:ext cx="1649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Bollinger Up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Bollinger Low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7" name="Google Shape;217;p23"/>
          <p:cNvCxnSpPr/>
          <p:nvPr/>
        </p:nvCxnSpPr>
        <p:spPr>
          <a:xfrm flipH="1" rot="10800000">
            <a:off x="515000" y="4504575"/>
            <a:ext cx="4348200" cy="78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3"/>
          <p:cNvCxnSpPr/>
          <p:nvPr/>
        </p:nvCxnSpPr>
        <p:spPr>
          <a:xfrm flipH="1" rot="10800000">
            <a:off x="823875" y="2701425"/>
            <a:ext cx="4348200" cy="78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3"/>
          <p:cNvSpPr/>
          <p:nvPr/>
        </p:nvSpPr>
        <p:spPr>
          <a:xfrm>
            <a:off x="1499375" y="4289500"/>
            <a:ext cx="150000" cy="130500"/>
          </a:xfrm>
          <a:prstGeom prst="triangle">
            <a:avLst>
              <a:gd fmla="val 50000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2770575" y="3350750"/>
            <a:ext cx="130500" cy="123900"/>
          </a:xfrm>
          <a:prstGeom prst="triangle">
            <a:avLst>
              <a:gd fmla="val 49961" name="adj"/>
            </a:avLst>
          </a:prstGeom>
          <a:solidFill>
            <a:srgbClr val="FF0000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3"/>
          <p:cNvCxnSpPr/>
          <p:nvPr/>
        </p:nvCxnSpPr>
        <p:spPr>
          <a:xfrm rot="10800000">
            <a:off x="3748425" y="2606775"/>
            <a:ext cx="1884000" cy="88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3"/>
          <p:cNvSpPr/>
          <p:nvPr/>
        </p:nvSpPr>
        <p:spPr>
          <a:xfrm>
            <a:off x="4207200" y="2678625"/>
            <a:ext cx="130500" cy="123900"/>
          </a:xfrm>
          <a:prstGeom prst="triangle">
            <a:avLst>
              <a:gd fmla="val 49961" name="adj"/>
            </a:avLst>
          </a:prstGeom>
          <a:solidFill>
            <a:srgbClr val="FF0000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4713200" y="3066400"/>
            <a:ext cx="150000" cy="130500"/>
          </a:xfrm>
          <a:prstGeom prst="triangle">
            <a:avLst>
              <a:gd fmla="val 50000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19150" y="458850"/>
            <a:ext cx="7505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Lines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50" y="1288250"/>
            <a:ext cx="3457850" cy="17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4225"/>
            <a:ext cx="3590245" cy="17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100" y="3056674"/>
            <a:ext cx="3796885" cy="18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19150" y="560900"/>
            <a:ext cx="75057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Lines</a:t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25" y="1607675"/>
            <a:ext cx="4286800" cy="21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7675"/>
            <a:ext cx="4256532" cy="20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38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819000" y="1749836"/>
            <a:ext cx="2114700" cy="2642100"/>
          </a:xfrm>
          <a:prstGeom prst="flowChartAlternateProcess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1037283" y="2353876"/>
            <a:ext cx="1691700" cy="337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RSI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1070390" y="3804817"/>
            <a:ext cx="1691700" cy="337800"/>
          </a:xfrm>
          <a:prstGeom prst="roundRect">
            <a:avLst>
              <a:gd fmla="val 16667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Volume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023838" y="3295728"/>
            <a:ext cx="1691700" cy="337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037283" y="1921113"/>
            <a:ext cx="1691700" cy="337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price 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825775" y="1292450"/>
            <a:ext cx="2114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Data - Features - Frequency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132674" y="2378676"/>
            <a:ext cx="2714700" cy="145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Model </a:t>
            </a:r>
            <a:endParaRPr b="1"/>
          </a:p>
        </p:txBody>
      </p:sp>
      <p:sp>
        <p:nvSpPr>
          <p:cNvPr id="142" name="Google Shape;142;p14"/>
          <p:cNvSpPr/>
          <p:nvPr/>
        </p:nvSpPr>
        <p:spPr>
          <a:xfrm>
            <a:off x="6006601" y="2130628"/>
            <a:ext cx="2193600" cy="2163900"/>
          </a:xfrm>
          <a:prstGeom prst="flowChartAlternateProcess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6251154" y="2863756"/>
            <a:ext cx="1770600" cy="486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Predicted Prices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6006601" y="1616450"/>
            <a:ext cx="21936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037283" y="2786639"/>
            <a:ext cx="1691700" cy="337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18984" y="4648283"/>
            <a:ext cx="7381500" cy="184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= FAANG (Facebook, Apple, Amazon, Netflix, Google)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FAANG Stocks History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ALPACA API - Extracted data from all of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SPY - IEX Finance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AAII - QUANDL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54700" y="836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54700" y="1981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VOLUME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VOLATILITY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STOCKTWITS SENTIMENT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 STRENGTH INDEX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 CLOSING PRICE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371750"/>
            <a:ext cx="7505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00" y="934300"/>
            <a:ext cx="3966599" cy="169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944" y="934300"/>
            <a:ext cx="3820632" cy="16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9200" y="2571750"/>
            <a:ext cx="4585599" cy="19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533550" y="533575"/>
            <a:ext cx="78660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75" y="1721975"/>
            <a:ext cx="4142124" cy="177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150" y="1821467"/>
            <a:ext cx="3941375" cy="168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and Resistance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k-means classification with last 7-day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k-means found optimum number of clusters using inertia and elbow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and </a:t>
            </a:r>
            <a:r>
              <a:rPr lang="en"/>
              <a:t>resistance</a:t>
            </a:r>
            <a:r>
              <a:rPr lang="en"/>
              <a:t> levels through cluster centers of the “High” and “Low” daily stock prices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and Resistance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0" y="1768678"/>
            <a:ext cx="2501400" cy="166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1641375" y="1457300"/>
            <a:ext cx="1506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218" y="1697900"/>
            <a:ext cx="2712282" cy="17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6416425" y="1379425"/>
            <a:ext cx="1860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Amazon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3742650" y="2829975"/>
            <a:ext cx="9267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Facebook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113" y="3218554"/>
            <a:ext cx="2443775" cy="16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and Resistance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50" y="1721475"/>
            <a:ext cx="36766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2128675" y="1379625"/>
            <a:ext cx="10542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1475"/>
            <a:ext cx="35909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6027875" y="1379625"/>
            <a:ext cx="11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Netflix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