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22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B54-E3EF-415D-BC3C-EF56F1F0BA15}" type="datetimeFigureOut">
              <a:rPr lang="es-ES" smtClean="0"/>
              <a:t>30/04/2025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C965-8ED3-4B13-916D-719FD49D9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31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B54-E3EF-415D-BC3C-EF56F1F0BA15}" type="datetimeFigureOut">
              <a:rPr lang="es-ES" smtClean="0"/>
              <a:t>30/04/2025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C965-8ED3-4B13-916D-719FD49D9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46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B54-E3EF-415D-BC3C-EF56F1F0BA15}" type="datetimeFigureOut">
              <a:rPr lang="es-ES" smtClean="0"/>
              <a:t>30/04/2025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C965-8ED3-4B13-916D-719FD49D9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64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B54-E3EF-415D-BC3C-EF56F1F0BA15}" type="datetimeFigureOut">
              <a:rPr lang="es-ES" smtClean="0"/>
              <a:t>30/04/2025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C965-8ED3-4B13-916D-719FD49D9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1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B54-E3EF-415D-BC3C-EF56F1F0BA15}" type="datetimeFigureOut">
              <a:rPr lang="es-ES" smtClean="0"/>
              <a:t>30/04/2025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C965-8ED3-4B13-916D-719FD49D9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26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B54-E3EF-415D-BC3C-EF56F1F0BA15}" type="datetimeFigureOut">
              <a:rPr lang="es-ES" smtClean="0"/>
              <a:t>30/04/2025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C965-8ED3-4B13-916D-719FD49D9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34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B54-E3EF-415D-BC3C-EF56F1F0BA15}" type="datetimeFigureOut">
              <a:rPr lang="es-ES" smtClean="0"/>
              <a:t>30/04/2025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C965-8ED3-4B13-916D-719FD49D9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41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B54-E3EF-415D-BC3C-EF56F1F0BA15}" type="datetimeFigureOut">
              <a:rPr lang="es-ES" smtClean="0"/>
              <a:t>30/04/2025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C965-8ED3-4B13-916D-719FD49D9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472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B54-E3EF-415D-BC3C-EF56F1F0BA15}" type="datetimeFigureOut">
              <a:rPr lang="es-ES" smtClean="0"/>
              <a:t>30/04/2025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C965-8ED3-4B13-916D-719FD49D9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42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B54-E3EF-415D-BC3C-EF56F1F0BA15}" type="datetimeFigureOut">
              <a:rPr lang="es-ES" smtClean="0"/>
              <a:t>30/04/2025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C965-8ED3-4B13-916D-719FD49D9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80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B54-E3EF-415D-BC3C-EF56F1F0BA15}" type="datetimeFigureOut">
              <a:rPr lang="es-ES" smtClean="0"/>
              <a:t>30/04/2025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C965-8ED3-4B13-916D-719FD49D9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23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BB54-E3EF-415D-BC3C-EF56F1F0BA15}" type="datetimeFigureOut">
              <a:rPr lang="es-ES" smtClean="0"/>
              <a:t>30/04/2025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8C965-8ED3-4B13-916D-719FD49D9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ic Node.JS MEAN Stack 2021 เรียน สอน จัดอบรม คอร์ส หลักสูตรอบรม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4" y="600316"/>
            <a:ext cx="11770477" cy="496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58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VS Node.Js Comparison Which To Choose For Your Project 2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795337"/>
            <a:ext cx="10477500" cy="49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2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sic Node.JS MEAN Stack 2021 เรียน สอน จัดอบรม คอร์ส หลักสูตรอบรม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4" y="384174"/>
            <a:ext cx="10499725" cy="590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00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utorial Fullstack: React Typescript + NodeJS Express + MySQL / MariaDB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4" y="681037"/>
            <a:ext cx="9852025" cy="55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78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e your mern stack developer, react js or next js, node js by Abu_is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1333500"/>
            <a:ext cx="64770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3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Using NodeJS with React.js | Perfect Stack for Modern App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67" y="228600"/>
            <a:ext cx="10662933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4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JavaScript Roadmap in 2023 | Learn javascript, Learn computer codi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457200"/>
            <a:ext cx="451485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4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43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2</cp:revision>
  <dcterms:created xsi:type="dcterms:W3CDTF">2025-04-30T06:57:30Z</dcterms:created>
  <dcterms:modified xsi:type="dcterms:W3CDTF">2025-04-30T07:07:17Z</dcterms:modified>
</cp:coreProperties>
</file>