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2" r:id="rId26"/>
    <p:sldId id="273" r:id="rId27"/>
    <p:sldId id="270" r:id="rId28"/>
    <p:sldId id="271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A18F716-72B8-4994-89BA-B4BB11FB4419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0FD1596-72B1-421E-B010-C8943D29D7C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C617647-0D86-47C1-8DCD-F8F35D3B0C36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5A1199-1616-43AB-B3C3-C79A1EEAA3B6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222B3E-AD73-486E-A133-672CE597A1C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21AC28A-BC4D-4807-BC70-4ABF1DCA6389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2E7A7FA-F9C9-4070-9CB8-1614AB9D5FE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91EBA3-52E2-4B0E-ACD7-DBD14E1B238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1C8102DC-A09E-4BC6-A41C-7AB45246543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A7BEB3F-81BD-47BF-A9C5-799AF7DB14E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5F187DB-CF5E-40BC-B0A2-ABDE53970F4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10;p1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40" name="Google Shape;11;p11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11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" name="Google Shape;13;p11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" name="Google Shape;14;p11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11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Google Shape;16;p11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Google Shape;17;p11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oogle Shape;18;p11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11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Google Shape;20;p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Google Shape;21;p11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Google Shape;22;p11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" name="Google Shape;23;p11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11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Google Shape;25;p11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Google Shape;26;p11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Google Shape;27;p11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Google Shape;28;p11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" name="Google Shape;29;p11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1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31;p11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oogle Shape;32;p11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11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Google Shape;34;p11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Google Shape;35;p11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6" name="Google Shape;36;p11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oogle Shape;37;p11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11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Google Shape;39;p11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0" name="Google Shape;40;p1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Google Shape;41;p11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42;p11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Google Shape;43;p11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44;p11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Google Shape;45;p11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" sz="900" b="0" strike="noStrike" spc="-1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E0649B3-065F-47C8-BDEE-AAA4394C69DF}" type="slidenum">
              <a:rPr lang="es" sz="900" b="0" strike="noStrike" spc="-1">
                <a:solidFill>
                  <a:schemeClr val="lt1"/>
                </a:solidFill>
                <a:latin typeface="Nunito"/>
                <a:ea typeface="Nunito"/>
              </a:rPr>
              <a:t>‹Nº›</a:t>
            </a:fld>
            <a:endParaRPr lang="es-ES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128;p18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50" name="Google Shape;129;p18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Google Shape;130;p18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buNone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tIns="91440" rIns="91440" bIns="91440" anchor="t">
            <a:normAutofit fontScale="86849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sldNum" idx="10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" sz="900" b="0" strike="noStrike" spc="-1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A03C8DF-80A6-449E-982A-897A844DB393}" type="slidenum">
              <a:rPr lang="es" sz="900" b="0" strike="noStrike" spc="-1">
                <a:solidFill>
                  <a:schemeClr val="dk2"/>
                </a:solidFill>
                <a:latin typeface="Nunito"/>
                <a:ea typeface="Nunito"/>
              </a:rPr>
              <a:t>‹Nº›</a:t>
            </a:fld>
            <a:endParaRPr lang="es-E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136;p19"/>
          <p:cNvGrpSpPr/>
          <p:nvPr/>
        </p:nvGrpSpPr>
        <p:grpSpPr>
          <a:xfrm>
            <a:off x="713520" y="3847320"/>
            <a:ext cx="825120" cy="825120"/>
            <a:chOff x="713520" y="3847320"/>
            <a:chExt cx="825120" cy="825120"/>
          </a:xfrm>
        </p:grpSpPr>
        <p:sp>
          <p:nvSpPr>
            <p:cNvPr id="256" name="Google Shape;137;p19"/>
            <p:cNvSpPr/>
            <p:nvPr/>
          </p:nvSpPr>
          <p:spPr>
            <a:xfrm rot="16200000">
              <a:off x="880920" y="4014720"/>
              <a:ext cx="490320" cy="4903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Google Shape;138;p19"/>
            <p:cNvSpPr/>
            <p:nvPr/>
          </p:nvSpPr>
          <p:spPr>
            <a:xfrm rot="16200000">
              <a:off x="713520" y="3847320"/>
              <a:ext cx="825120" cy="8251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3074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59" name="PlaceHolder 2"/>
          <p:cNvSpPr>
            <a:spLocks noGrp="1"/>
          </p:cNvSpPr>
          <p:nvPr>
            <p:ph type="sldNum" idx="1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" sz="900" b="0" strike="noStrike" spc="-1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757F9E7-190C-49CA-BC24-27136FEF06F6}" type="slidenum">
              <a:rPr lang="es" sz="900" b="0" strike="noStrike" spc="-1">
                <a:solidFill>
                  <a:schemeClr val="dk2"/>
                </a:solidFill>
                <a:latin typeface="Nunito"/>
                <a:ea typeface="Nunito"/>
              </a:rPr>
              <a:t>‹Nº›</a:t>
            </a:fld>
            <a:endParaRPr lang="es-E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42;p20"/>
          <p:cNvGrpSpPr/>
          <p:nvPr/>
        </p:nvGrpSpPr>
        <p:grpSpPr>
          <a:xfrm>
            <a:off x="0" y="4099320"/>
            <a:ext cx="9143640" cy="1044000"/>
            <a:chOff x="0" y="4099320"/>
            <a:chExt cx="9143640" cy="1044000"/>
          </a:xfrm>
        </p:grpSpPr>
        <p:grpSp>
          <p:nvGrpSpPr>
            <p:cNvPr id="42" name="Google Shape;143;p20"/>
            <p:cNvGrpSpPr/>
            <p:nvPr/>
          </p:nvGrpSpPr>
          <p:grpSpPr>
            <a:xfrm>
              <a:off x="0" y="4309200"/>
              <a:ext cx="231120" cy="834120"/>
              <a:chOff x="0" y="4309200"/>
              <a:chExt cx="231120" cy="834120"/>
            </a:xfrm>
          </p:grpSpPr>
          <p:sp>
            <p:nvSpPr>
              <p:cNvPr id="43" name="Google Shape;144;p20"/>
              <p:cNvSpPr/>
              <p:nvPr/>
            </p:nvSpPr>
            <p:spPr>
              <a:xfrm flipH="1">
                <a:off x="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Google Shape;145;p20"/>
              <p:cNvSpPr/>
              <p:nvPr/>
            </p:nvSpPr>
            <p:spPr>
              <a:xfrm flipH="1">
                <a:off x="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" name="Google Shape;146;p20"/>
              <p:cNvSpPr/>
              <p:nvPr/>
            </p:nvSpPr>
            <p:spPr>
              <a:xfrm flipH="1">
                <a:off x="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" name="Google Shape;147;p20"/>
              <p:cNvSpPr/>
              <p:nvPr/>
            </p:nvSpPr>
            <p:spPr>
              <a:xfrm flipH="1">
                <a:off x="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Google Shape;148;p20"/>
            <p:cNvGrpSpPr/>
            <p:nvPr/>
          </p:nvGrpSpPr>
          <p:grpSpPr>
            <a:xfrm>
              <a:off x="371520" y="4099320"/>
              <a:ext cx="231120" cy="1044000"/>
              <a:chOff x="371520" y="4099320"/>
              <a:chExt cx="231120" cy="1044000"/>
            </a:xfrm>
          </p:grpSpPr>
          <p:sp>
            <p:nvSpPr>
              <p:cNvPr id="48" name="Google Shape;149;p20"/>
              <p:cNvSpPr/>
              <p:nvPr/>
            </p:nvSpPr>
            <p:spPr>
              <a:xfrm flipH="1">
                <a:off x="371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" name="Google Shape;150;p20"/>
              <p:cNvSpPr/>
              <p:nvPr/>
            </p:nvSpPr>
            <p:spPr>
              <a:xfrm flipH="1">
                <a:off x="371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" name="Google Shape;151;p20"/>
              <p:cNvSpPr/>
              <p:nvPr/>
            </p:nvSpPr>
            <p:spPr>
              <a:xfrm flipH="1">
                <a:off x="371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Google Shape;152;p20"/>
              <p:cNvSpPr/>
              <p:nvPr/>
            </p:nvSpPr>
            <p:spPr>
              <a:xfrm flipH="1">
                <a:off x="3715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" name="Google Shape;153;p20"/>
              <p:cNvSpPr/>
              <p:nvPr/>
            </p:nvSpPr>
            <p:spPr>
              <a:xfrm flipH="1">
                <a:off x="371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3" name="Google Shape;154;p20"/>
            <p:cNvGrpSpPr/>
            <p:nvPr/>
          </p:nvGrpSpPr>
          <p:grpSpPr>
            <a:xfrm>
              <a:off x="742680" y="4309200"/>
              <a:ext cx="231120" cy="834120"/>
              <a:chOff x="742680" y="4309200"/>
              <a:chExt cx="231120" cy="834120"/>
            </a:xfrm>
          </p:grpSpPr>
          <p:sp>
            <p:nvSpPr>
              <p:cNvPr id="54" name="Google Shape;155;p20"/>
              <p:cNvSpPr/>
              <p:nvPr/>
            </p:nvSpPr>
            <p:spPr>
              <a:xfrm flipH="1">
                <a:off x="7426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Google Shape;156;p20"/>
              <p:cNvSpPr/>
              <p:nvPr/>
            </p:nvSpPr>
            <p:spPr>
              <a:xfrm flipH="1">
                <a:off x="7426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Google Shape;157;p20"/>
              <p:cNvSpPr/>
              <p:nvPr/>
            </p:nvSpPr>
            <p:spPr>
              <a:xfrm flipH="1">
                <a:off x="7426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Google Shape;158;p20"/>
              <p:cNvSpPr/>
              <p:nvPr/>
            </p:nvSpPr>
            <p:spPr>
              <a:xfrm flipH="1">
                <a:off x="7426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8" name="Google Shape;159;p20"/>
            <p:cNvGrpSpPr/>
            <p:nvPr/>
          </p:nvGrpSpPr>
          <p:grpSpPr>
            <a:xfrm>
              <a:off x="1114200" y="4519080"/>
              <a:ext cx="231120" cy="624240"/>
              <a:chOff x="1114200" y="4519080"/>
              <a:chExt cx="231120" cy="624240"/>
            </a:xfrm>
          </p:grpSpPr>
          <p:sp>
            <p:nvSpPr>
              <p:cNvPr id="59" name="Google Shape;160;p20"/>
              <p:cNvSpPr/>
              <p:nvPr/>
            </p:nvSpPr>
            <p:spPr>
              <a:xfrm flipH="1">
                <a:off x="11142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Google Shape;161;p20"/>
              <p:cNvSpPr/>
              <p:nvPr/>
            </p:nvSpPr>
            <p:spPr>
              <a:xfrm flipH="1">
                <a:off x="11142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Google Shape;162;p20"/>
              <p:cNvSpPr/>
              <p:nvPr/>
            </p:nvSpPr>
            <p:spPr>
              <a:xfrm flipH="1">
                <a:off x="11142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2" name="Google Shape;163;p20"/>
            <p:cNvGrpSpPr/>
            <p:nvPr/>
          </p:nvGrpSpPr>
          <p:grpSpPr>
            <a:xfrm>
              <a:off x="1856880" y="4099320"/>
              <a:ext cx="231120" cy="1044000"/>
              <a:chOff x="1856880" y="4099320"/>
              <a:chExt cx="231120" cy="1044000"/>
            </a:xfrm>
          </p:grpSpPr>
          <p:sp>
            <p:nvSpPr>
              <p:cNvPr id="63" name="Google Shape;164;p20"/>
              <p:cNvSpPr/>
              <p:nvPr/>
            </p:nvSpPr>
            <p:spPr>
              <a:xfrm flipH="1">
                <a:off x="18568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Google Shape;165;p20"/>
              <p:cNvSpPr/>
              <p:nvPr/>
            </p:nvSpPr>
            <p:spPr>
              <a:xfrm flipH="1">
                <a:off x="18568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Google Shape;166;p20"/>
              <p:cNvSpPr/>
              <p:nvPr/>
            </p:nvSpPr>
            <p:spPr>
              <a:xfrm flipH="1">
                <a:off x="18568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Google Shape;167;p20"/>
              <p:cNvSpPr/>
              <p:nvPr/>
            </p:nvSpPr>
            <p:spPr>
              <a:xfrm flipH="1">
                <a:off x="185688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Google Shape;168;p20"/>
              <p:cNvSpPr/>
              <p:nvPr/>
            </p:nvSpPr>
            <p:spPr>
              <a:xfrm flipH="1">
                <a:off x="18568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8" name="Google Shape;169;p20"/>
            <p:cNvGrpSpPr/>
            <p:nvPr/>
          </p:nvGrpSpPr>
          <p:grpSpPr>
            <a:xfrm>
              <a:off x="2228040" y="4309200"/>
              <a:ext cx="231120" cy="834120"/>
              <a:chOff x="2228040" y="4309200"/>
              <a:chExt cx="231120" cy="834120"/>
            </a:xfrm>
          </p:grpSpPr>
          <p:sp>
            <p:nvSpPr>
              <p:cNvPr id="69" name="Google Shape;170;p20"/>
              <p:cNvSpPr/>
              <p:nvPr/>
            </p:nvSpPr>
            <p:spPr>
              <a:xfrm flipH="1">
                <a:off x="22280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Google Shape;171;p20"/>
              <p:cNvSpPr/>
              <p:nvPr/>
            </p:nvSpPr>
            <p:spPr>
              <a:xfrm flipH="1">
                <a:off x="22280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Google Shape;172;p20"/>
              <p:cNvSpPr/>
              <p:nvPr/>
            </p:nvSpPr>
            <p:spPr>
              <a:xfrm flipH="1">
                <a:off x="22280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Google Shape;173;p20"/>
              <p:cNvSpPr/>
              <p:nvPr/>
            </p:nvSpPr>
            <p:spPr>
              <a:xfrm flipH="1">
                <a:off x="22280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3" name="Google Shape;174;p20"/>
            <p:cNvGrpSpPr/>
            <p:nvPr/>
          </p:nvGrpSpPr>
          <p:grpSpPr>
            <a:xfrm>
              <a:off x="2599560" y="4519080"/>
              <a:ext cx="231120" cy="624240"/>
              <a:chOff x="2599560" y="4519080"/>
              <a:chExt cx="231120" cy="624240"/>
            </a:xfrm>
          </p:grpSpPr>
          <p:sp>
            <p:nvSpPr>
              <p:cNvPr id="74" name="Google Shape;175;p20"/>
              <p:cNvSpPr/>
              <p:nvPr/>
            </p:nvSpPr>
            <p:spPr>
              <a:xfrm flipH="1">
                <a:off x="25995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" name="Google Shape;176;p20"/>
              <p:cNvSpPr/>
              <p:nvPr/>
            </p:nvSpPr>
            <p:spPr>
              <a:xfrm flipH="1">
                <a:off x="25995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" name="Google Shape;177;p20"/>
              <p:cNvSpPr/>
              <p:nvPr/>
            </p:nvSpPr>
            <p:spPr>
              <a:xfrm flipH="1">
                <a:off x="25995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7" name="Google Shape;178;p20"/>
            <p:cNvGrpSpPr/>
            <p:nvPr/>
          </p:nvGrpSpPr>
          <p:grpSpPr>
            <a:xfrm>
              <a:off x="3342240" y="4099320"/>
              <a:ext cx="231120" cy="1044000"/>
              <a:chOff x="3342240" y="4099320"/>
              <a:chExt cx="231120" cy="1044000"/>
            </a:xfrm>
          </p:grpSpPr>
          <p:sp>
            <p:nvSpPr>
              <p:cNvPr id="78" name="Google Shape;179;p20"/>
              <p:cNvSpPr/>
              <p:nvPr/>
            </p:nvSpPr>
            <p:spPr>
              <a:xfrm flipH="1">
                <a:off x="33422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" name="Google Shape;180;p20"/>
              <p:cNvSpPr/>
              <p:nvPr/>
            </p:nvSpPr>
            <p:spPr>
              <a:xfrm flipH="1">
                <a:off x="33422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" name="Google Shape;181;p20"/>
              <p:cNvSpPr/>
              <p:nvPr/>
            </p:nvSpPr>
            <p:spPr>
              <a:xfrm flipH="1">
                <a:off x="33422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182;p20"/>
              <p:cNvSpPr/>
              <p:nvPr/>
            </p:nvSpPr>
            <p:spPr>
              <a:xfrm flipH="1">
                <a:off x="334224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Google Shape;183;p20"/>
              <p:cNvSpPr/>
              <p:nvPr/>
            </p:nvSpPr>
            <p:spPr>
              <a:xfrm flipH="1">
                <a:off x="33422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3" name="Google Shape;184;p20"/>
            <p:cNvGrpSpPr/>
            <p:nvPr/>
          </p:nvGrpSpPr>
          <p:grpSpPr>
            <a:xfrm>
              <a:off x="3713400" y="4309200"/>
              <a:ext cx="231120" cy="834120"/>
              <a:chOff x="3713400" y="4309200"/>
              <a:chExt cx="231120" cy="834120"/>
            </a:xfrm>
          </p:grpSpPr>
          <p:sp>
            <p:nvSpPr>
              <p:cNvPr id="84" name="Google Shape;185;p20"/>
              <p:cNvSpPr/>
              <p:nvPr/>
            </p:nvSpPr>
            <p:spPr>
              <a:xfrm flipH="1">
                <a:off x="37134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Google Shape;186;p20"/>
              <p:cNvSpPr/>
              <p:nvPr/>
            </p:nvSpPr>
            <p:spPr>
              <a:xfrm flipH="1">
                <a:off x="37134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Google Shape;187;p20"/>
              <p:cNvSpPr/>
              <p:nvPr/>
            </p:nvSpPr>
            <p:spPr>
              <a:xfrm flipH="1">
                <a:off x="37134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188;p20"/>
              <p:cNvSpPr/>
              <p:nvPr/>
            </p:nvSpPr>
            <p:spPr>
              <a:xfrm flipH="1">
                <a:off x="37134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8" name="Google Shape;189;p20"/>
            <p:cNvGrpSpPr/>
            <p:nvPr/>
          </p:nvGrpSpPr>
          <p:grpSpPr>
            <a:xfrm>
              <a:off x="1485360" y="4309200"/>
              <a:ext cx="231120" cy="834120"/>
              <a:chOff x="1485360" y="4309200"/>
              <a:chExt cx="231120" cy="834120"/>
            </a:xfrm>
          </p:grpSpPr>
          <p:sp>
            <p:nvSpPr>
              <p:cNvPr id="89" name="Google Shape;190;p20"/>
              <p:cNvSpPr/>
              <p:nvPr/>
            </p:nvSpPr>
            <p:spPr>
              <a:xfrm flipH="1">
                <a:off x="14853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Google Shape;191;p20"/>
              <p:cNvSpPr/>
              <p:nvPr/>
            </p:nvSpPr>
            <p:spPr>
              <a:xfrm flipH="1">
                <a:off x="14853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Google Shape;192;p20"/>
              <p:cNvSpPr/>
              <p:nvPr/>
            </p:nvSpPr>
            <p:spPr>
              <a:xfrm flipH="1">
                <a:off x="14853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Google Shape;193;p20"/>
              <p:cNvSpPr/>
              <p:nvPr/>
            </p:nvSpPr>
            <p:spPr>
              <a:xfrm flipH="1">
                <a:off x="14853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3" name="Google Shape;194;p20"/>
            <p:cNvGrpSpPr/>
            <p:nvPr/>
          </p:nvGrpSpPr>
          <p:grpSpPr>
            <a:xfrm>
              <a:off x="4084920" y="4519080"/>
              <a:ext cx="231120" cy="624240"/>
              <a:chOff x="4084920" y="4519080"/>
              <a:chExt cx="231120" cy="624240"/>
            </a:xfrm>
          </p:grpSpPr>
          <p:sp>
            <p:nvSpPr>
              <p:cNvPr id="94" name="Google Shape;195;p20"/>
              <p:cNvSpPr/>
              <p:nvPr/>
            </p:nvSpPr>
            <p:spPr>
              <a:xfrm flipH="1">
                <a:off x="40849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Google Shape;196;p20"/>
              <p:cNvSpPr/>
              <p:nvPr/>
            </p:nvSpPr>
            <p:spPr>
              <a:xfrm flipH="1">
                <a:off x="40849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" name="Google Shape;197;p20"/>
              <p:cNvSpPr/>
              <p:nvPr/>
            </p:nvSpPr>
            <p:spPr>
              <a:xfrm flipH="1">
                <a:off x="40849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7" name="Google Shape;198;p20"/>
            <p:cNvGrpSpPr/>
            <p:nvPr/>
          </p:nvGrpSpPr>
          <p:grpSpPr>
            <a:xfrm>
              <a:off x="2970720" y="4309200"/>
              <a:ext cx="231120" cy="834120"/>
              <a:chOff x="2970720" y="4309200"/>
              <a:chExt cx="231120" cy="834120"/>
            </a:xfrm>
          </p:grpSpPr>
          <p:sp>
            <p:nvSpPr>
              <p:cNvPr id="98" name="Google Shape;199;p20"/>
              <p:cNvSpPr/>
              <p:nvPr/>
            </p:nvSpPr>
            <p:spPr>
              <a:xfrm flipH="1">
                <a:off x="29707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Google Shape;200;p20"/>
              <p:cNvSpPr/>
              <p:nvPr/>
            </p:nvSpPr>
            <p:spPr>
              <a:xfrm flipH="1">
                <a:off x="29707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" name="Google Shape;201;p20"/>
              <p:cNvSpPr/>
              <p:nvPr/>
            </p:nvSpPr>
            <p:spPr>
              <a:xfrm flipH="1">
                <a:off x="29707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" name="Google Shape;202;p20"/>
              <p:cNvSpPr/>
              <p:nvPr/>
            </p:nvSpPr>
            <p:spPr>
              <a:xfrm flipH="1">
                <a:off x="29707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2" name="Google Shape;203;p20"/>
            <p:cNvGrpSpPr/>
            <p:nvPr/>
          </p:nvGrpSpPr>
          <p:grpSpPr>
            <a:xfrm>
              <a:off x="4456080" y="4309200"/>
              <a:ext cx="231120" cy="834120"/>
              <a:chOff x="4456080" y="4309200"/>
              <a:chExt cx="231120" cy="834120"/>
            </a:xfrm>
          </p:grpSpPr>
          <p:sp>
            <p:nvSpPr>
              <p:cNvPr id="103" name="Google Shape;204;p20"/>
              <p:cNvSpPr/>
              <p:nvPr/>
            </p:nvSpPr>
            <p:spPr>
              <a:xfrm flipH="1">
                <a:off x="44560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Google Shape;205;p20"/>
              <p:cNvSpPr/>
              <p:nvPr/>
            </p:nvSpPr>
            <p:spPr>
              <a:xfrm flipH="1">
                <a:off x="44560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" name="Google Shape;206;p20"/>
              <p:cNvSpPr/>
              <p:nvPr/>
            </p:nvSpPr>
            <p:spPr>
              <a:xfrm flipH="1">
                <a:off x="44560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" name="Google Shape;207;p20"/>
              <p:cNvSpPr/>
              <p:nvPr/>
            </p:nvSpPr>
            <p:spPr>
              <a:xfrm flipH="1">
                <a:off x="44560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7" name="Google Shape;208;p20"/>
            <p:cNvGrpSpPr/>
            <p:nvPr/>
          </p:nvGrpSpPr>
          <p:grpSpPr>
            <a:xfrm>
              <a:off x="4827600" y="4099320"/>
              <a:ext cx="231120" cy="1044000"/>
              <a:chOff x="4827600" y="4099320"/>
              <a:chExt cx="231120" cy="1044000"/>
            </a:xfrm>
          </p:grpSpPr>
          <p:sp>
            <p:nvSpPr>
              <p:cNvPr id="108" name="Google Shape;209;p20"/>
              <p:cNvSpPr/>
              <p:nvPr/>
            </p:nvSpPr>
            <p:spPr>
              <a:xfrm flipH="1">
                <a:off x="48276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Google Shape;210;p20"/>
              <p:cNvSpPr/>
              <p:nvPr/>
            </p:nvSpPr>
            <p:spPr>
              <a:xfrm flipH="1">
                <a:off x="48276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Google Shape;211;p20"/>
              <p:cNvSpPr/>
              <p:nvPr/>
            </p:nvSpPr>
            <p:spPr>
              <a:xfrm flipH="1">
                <a:off x="48276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Google Shape;212;p20"/>
              <p:cNvSpPr/>
              <p:nvPr/>
            </p:nvSpPr>
            <p:spPr>
              <a:xfrm flipH="1">
                <a:off x="482760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Google Shape;213;p20"/>
              <p:cNvSpPr/>
              <p:nvPr/>
            </p:nvSpPr>
            <p:spPr>
              <a:xfrm flipH="1">
                <a:off x="48276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3" name="Google Shape;214;p20"/>
            <p:cNvGrpSpPr/>
            <p:nvPr/>
          </p:nvGrpSpPr>
          <p:grpSpPr>
            <a:xfrm>
              <a:off x="5199120" y="4309200"/>
              <a:ext cx="231120" cy="834120"/>
              <a:chOff x="5199120" y="4309200"/>
              <a:chExt cx="231120" cy="834120"/>
            </a:xfrm>
          </p:grpSpPr>
          <p:sp>
            <p:nvSpPr>
              <p:cNvPr id="114" name="Google Shape;215;p20"/>
              <p:cNvSpPr/>
              <p:nvPr/>
            </p:nvSpPr>
            <p:spPr>
              <a:xfrm flipH="1">
                <a:off x="51991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Google Shape;216;p20"/>
              <p:cNvSpPr/>
              <p:nvPr/>
            </p:nvSpPr>
            <p:spPr>
              <a:xfrm flipH="1">
                <a:off x="51991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Google Shape;217;p20"/>
              <p:cNvSpPr/>
              <p:nvPr/>
            </p:nvSpPr>
            <p:spPr>
              <a:xfrm flipH="1">
                <a:off x="51991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Google Shape;218;p20"/>
              <p:cNvSpPr/>
              <p:nvPr/>
            </p:nvSpPr>
            <p:spPr>
              <a:xfrm flipH="1">
                <a:off x="51991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8" name="Google Shape;219;p20"/>
            <p:cNvGrpSpPr/>
            <p:nvPr/>
          </p:nvGrpSpPr>
          <p:grpSpPr>
            <a:xfrm>
              <a:off x="5570280" y="4519080"/>
              <a:ext cx="231120" cy="624240"/>
              <a:chOff x="5570280" y="4519080"/>
              <a:chExt cx="231120" cy="624240"/>
            </a:xfrm>
          </p:grpSpPr>
          <p:sp>
            <p:nvSpPr>
              <p:cNvPr id="119" name="Google Shape;220;p20"/>
              <p:cNvSpPr/>
              <p:nvPr/>
            </p:nvSpPr>
            <p:spPr>
              <a:xfrm flipH="1">
                <a:off x="55702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Google Shape;221;p20"/>
              <p:cNvSpPr/>
              <p:nvPr/>
            </p:nvSpPr>
            <p:spPr>
              <a:xfrm flipH="1">
                <a:off x="55702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Google Shape;222;p20"/>
              <p:cNvSpPr/>
              <p:nvPr/>
            </p:nvSpPr>
            <p:spPr>
              <a:xfrm flipH="1">
                <a:off x="55702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2" name="Google Shape;223;p20"/>
            <p:cNvGrpSpPr/>
            <p:nvPr/>
          </p:nvGrpSpPr>
          <p:grpSpPr>
            <a:xfrm>
              <a:off x="5941800" y="4309200"/>
              <a:ext cx="231120" cy="834120"/>
              <a:chOff x="5941800" y="4309200"/>
              <a:chExt cx="231120" cy="834120"/>
            </a:xfrm>
          </p:grpSpPr>
          <p:sp>
            <p:nvSpPr>
              <p:cNvPr id="123" name="Google Shape;224;p20"/>
              <p:cNvSpPr/>
              <p:nvPr/>
            </p:nvSpPr>
            <p:spPr>
              <a:xfrm flipH="1">
                <a:off x="59418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Google Shape;225;p20"/>
              <p:cNvSpPr/>
              <p:nvPr/>
            </p:nvSpPr>
            <p:spPr>
              <a:xfrm flipH="1">
                <a:off x="59418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Google Shape;226;p20"/>
              <p:cNvSpPr/>
              <p:nvPr/>
            </p:nvSpPr>
            <p:spPr>
              <a:xfrm flipH="1">
                <a:off x="59418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Google Shape;227;p20"/>
              <p:cNvSpPr/>
              <p:nvPr/>
            </p:nvSpPr>
            <p:spPr>
              <a:xfrm flipH="1">
                <a:off x="59418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7" name="Google Shape;228;p20"/>
            <p:cNvGrpSpPr/>
            <p:nvPr/>
          </p:nvGrpSpPr>
          <p:grpSpPr>
            <a:xfrm>
              <a:off x="6312960" y="4099320"/>
              <a:ext cx="231120" cy="1044000"/>
              <a:chOff x="6312960" y="4099320"/>
              <a:chExt cx="231120" cy="1044000"/>
            </a:xfrm>
          </p:grpSpPr>
          <p:sp>
            <p:nvSpPr>
              <p:cNvPr id="128" name="Google Shape;229;p20"/>
              <p:cNvSpPr/>
              <p:nvPr/>
            </p:nvSpPr>
            <p:spPr>
              <a:xfrm flipH="1">
                <a:off x="63129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" name="Google Shape;230;p20"/>
              <p:cNvSpPr/>
              <p:nvPr/>
            </p:nvSpPr>
            <p:spPr>
              <a:xfrm flipH="1">
                <a:off x="63129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" name="Google Shape;231;p20"/>
              <p:cNvSpPr/>
              <p:nvPr/>
            </p:nvSpPr>
            <p:spPr>
              <a:xfrm flipH="1">
                <a:off x="63129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Google Shape;232;p20"/>
              <p:cNvSpPr/>
              <p:nvPr/>
            </p:nvSpPr>
            <p:spPr>
              <a:xfrm flipH="1">
                <a:off x="631296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Google Shape;233;p20"/>
              <p:cNvSpPr/>
              <p:nvPr/>
            </p:nvSpPr>
            <p:spPr>
              <a:xfrm flipH="1">
                <a:off x="63129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3" name="Google Shape;234;p20"/>
            <p:cNvGrpSpPr/>
            <p:nvPr/>
          </p:nvGrpSpPr>
          <p:grpSpPr>
            <a:xfrm>
              <a:off x="6684480" y="4309200"/>
              <a:ext cx="231120" cy="834120"/>
              <a:chOff x="6684480" y="4309200"/>
              <a:chExt cx="231120" cy="834120"/>
            </a:xfrm>
          </p:grpSpPr>
          <p:sp>
            <p:nvSpPr>
              <p:cNvPr id="134" name="Google Shape;235;p20"/>
              <p:cNvSpPr/>
              <p:nvPr/>
            </p:nvSpPr>
            <p:spPr>
              <a:xfrm flipH="1">
                <a:off x="66844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" name="Google Shape;236;p20"/>
              <p:cNvSpPr/>
              <p:nvPr/>
            </p:nvSpPr>
            <p:spPr>
              <a:xfrm flipH="1">
                <a:off x="66844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Google Shape;237;p20"/>
              <p:cNvSpPr/>
              <p:nvPr/>
            </p:nvSpPr>
            <p:spPr>
              <a:xfrm flipH="1">
                <a:off x="66844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Google Shape;238;p20"/>
              <p:cNvSpPr/>
              <p:nvPr/>
            </p:nvSpPr>
            <p:spPr>
              <a:xfrm flipH="1">
                <a:off x="66844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8" name="Google Shape;239;p20"/>
            <p:cNvGrpSpPr/>
            <p:nvPr/>
          </p:nvGrpSpPr>
          <p:grpSpPr>
            <a:xfrm>
              <a:off x="7055640" y="4519080"/>
              <a:ext cx="231120" cy="624240"/>
              <a:chOff x="7055640" y="4519080"/>
              <a:chExt cx="231120" cy="624240"/>
            </a:xfrm>
          </p:grpSpPr>
          <p:sp>
            <p:nvSpPr>
              <p:cNvPr id="139" name="Google Shape;240;p20"/>
              <p:cNvSpPr/>
              <p:nvPr/>
            </p:nvSpPr>
            <p:spPr>
              <a:xfrm flipH="1">
                <a:off x="70556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Google Shape;241;p20"/>
              <p:cNvSpPr/>
              <p:nvPr/>
            </p:nvSpPr>
            <p:spPr>
              <a:xfrm flipH="1">
                <a:off x="70556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Google Shape;242;p20"/>
              <p:cNvSpPr/>
              <p:nvPr/>
            </p:nvSpPr>
            <p:spPr>
              <a:xfrm flipH="1">
                <a:off x="70556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2" name="Google Shape;243;p20"/>
            <p:cNvGrpSpPr/>
            <p:nvPr/>
          </p:nvGrpSpPr>
          <p:grpSpPr>
            <a:xfrm>
              <a:off x="7798320" y="4099320"/>
              <a:ext cx="231120" cy="1044000"/>
              <a:chOff x="7798320" y="4099320"/>
              <a:chExt cx="231120" cy="1044000"/>
            </a:xfrm>
          </p:grpSpPr>
          <p:sp>
            <p:nvSpPr>
              <p:cNvPr id="143" name="Google Shape;244;p20"/>
              <p:cNvSpPr/>
              <p:nvPr/>
            </p:nvSpPr>
            <p:spPr>
              <a:xfrm flipH="1">
                <a:off x="77983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Google Shape;245;p20"/>
              <p:cNvSpPr/>
              <p:nvPr/>
            </p:nvSpPr>
            <p:spPr>
              <a:xfrm flipH="1">
                <a:off x="77983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Google Shape;246;p20"/>
              <p:cNvSpPr/>
              <p:nvPr/>
            </p:nvSpPr>
            <p:spPr>
              <a:xfrm flipH="1">
                <a:off x="77983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Google Shape;247;p20"/>
              <p:cNvSpPr/>
              <p:nvPr/>
            </p:nvSpPr>
            <p:spPr>
              <a:xfrm flipH="1">
                <a:off x="77983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Google Shape;248;p20"/>
              <p:cNvSpPr/>
              <p:nvPr/>
            </p:nvSpPr>
            <p:spPr>
              <a:xfrm flipH="1">
                <a:off x="77983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8" name="Google Shape;249;p20"/>
            <p:cNvGrpSpPr/>
            <p:nvPr/>
          </p:nvGrpSpPr>
          <p:grpSpPr>
            <a:xfrm>
              <a:off x="8169840" y="4309200"/>
              <a:ext cx="231120" cy="834120"/>
              <a:chOff x="8169840" y="4309200"/>
              <a:chExt cx="231120" cy="834120"/>
            </a:xfrm>
          </p:grpSpPr>
          <p:sp>
            <p:nvSpPr>
              <p:cNvPr id="149" name="Google Shape;250;p20"/>
              <p:cNvSpPr/>
              <p:nvPr/>
            </p:nvSpPr>
            <p:spPr>
              <a:xfrm flipH="1">
                <a:off x="81698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Google Shape;251;p20"/>
              <p:cNvSpPr/>
              <p:nvPr/>
            </p:nvSpPr>
            <p:spPr>
              <a:xfrm flipH="1">
                <a:off x="81698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Google Shape;252;p20"/>
              <p:cNvSpPr/>
              <p:nvPr/>
            </p:nvSpPr>
            <p:spPr>
              <a:xfrm flipH="1">
                <a:off x="81698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Google Shape;253;p20"/>
              <p:cNvSpPr/>
              <p:nvPr/>
            </p:nvSpPr>
            <p:spPr>
              <a:xfrm flipH="1">
                <a:off x="81698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3" name="Google Shape;254;p20"/>
            <p:cNvGrpSpPr/>
            <p:nvPr/>
          </p:nvGrpSpPr>
          <p:grpSpPr>
            <a:xfrm>
              <a:off x="7427160" y="4309200"/>
              <a:ext cx="231120" cy="834120"/>
              <a:chOff x="7427160" y="4309200"/>
              <a:chExt cx="231120" cy="834120"/>
            </a:xfrm>
          </p:grpSpPr>
          <p:sp>
            <p:nvSpPr>
              <p:cNvPr id="154" name="Google Shape;255;p20"/>
              <p:cNvSpPr/>
              <p:nvPr/>
            </p:nvSpPr>
            <p:spPr>
              <a:xfrm flipH="1">
                <a:off x="74271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Google Shape;256;p20"/>
              <p:cNvSpPr/>
              <p:nvPr/>
            </p:nvSpPr>
            <p:spPr>
              <a:xfrm flipH="1">
                <a:off x="74271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Google Shape;257;p20"/>
              <p:cNvSpPr/>
              <p:nvPr/>
            </p:nvSpPr>
            <p:spPr>
              <a:xfrm flipH="1">
                <a:off x="74271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Google Shape;258;p20"/>
              <p:cNvSpPr/>
              <p:nvPr/>
            </p:nvSpPr>
            <p:spPr>
              <a:xfrm flipH="1">
                <a:off x="74271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8" name="Google Shape;259;p20"/>
            <p:cNvGrpSpPr/>
            <p:nvPr/>
          </p:nvGrpSpPr>
          <p:grpSpPr>
            <a:xfrm>
              <a:off x="8541000" y="4519080"/>
              <a:ext cx="231120" cy="624240"/>
              <a:chOff x="8541000" y="4519080"/>
              <a:chExt cx="231120" cy="624240"/>
            </a:xfrm>
          </p:grpSpPr>
          <p:sp>
            <p:nvSpPr>
              <p:cNvPr id="159" name="Google Shape;260;p20"/>
              <p:cNvSpPr/>
              <p:nvPr/>
            </p:nvSpPr>
            <p:spPr>
              <a:xfrm flipH="1">
                <a:off x="85410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Google Shape;261;p20"/>
              <p:cNvSpPr/>
              <p:nvPr/>
            </p:nvSpPr>
            <p:spPr>
              <a:xfrm flipH="1">
                <a:off x="85410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Google Shape;262;p20"/>
              <p:cNvSpPr/>
              <p:nvPr/>
            </p:nvSpPr>
            <p:spPr>
              <a:xfrm flipH="1">
                <a:off x="85410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2" name="Google Shape;263;p20"/>
            <p:cNvGrpSpPr/>
            <p:nvPr/>
          </p:nvGrpSpPr>
          <p:grpSpPr>
            <a:xfrm>
              <a:off x="8912520" y="4309200"/>
              <a:ext cx="231120" cy="834120"/>
              <a:chOff x="8912520" y="4309200"/>
              <a:chExt cx="231120" cy="834120"/>
            </a:xfrm>
          </p:grpSpPr>
          <p:sp>
            <p:nvSpPr>
              <p:cNvPr id="163" name="Google Shape;264;p20"/>
              <p:cNvSpPr/>
              <p:nvPr/>
            </p:nvSpPr>
            <p:spPr>
              <a:xfrm flipH="1">
                <a:off x="8912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Google Shape;265;p20"/>
              <p:cNvSpPr/>
              <p:nvPr/>
            </p:nvSpPr>
            <p:spPr>
              <a:xfrm flipH="1">
                <a:off x="8912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Google Shape;266;p20"/>
              <p:cNvSpPr/>
              <p:nvPr/>
            </p:nvSpPr>
            <p:spPr>
              <a:xfrm flipH="1">
                <a:off x="8912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Google Shape;267;p20"/>
              <p:cNvSpPr/>
              <p:nvPr/>
            </p:nvSpPr>
            <p:spPr>
              <a:xfrm flipH="1">
                <a:off x="8912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s-ES" sz="8000" b="1" strike="noStrike" spc="-1">
                <a:solidFill>
                  <a:schemeClr val="lt1"/>
                </a:solidFill>
                <a:latin typeface="Maven Pro"/>
                <a:ea typeface="Maven Pro"/>
              </a:rPr>
              <a:t>xx%</a:t>
            </a:r>
            <a:endParaRPr lang="es-ES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36891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sldNum" idx="2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" sz="900" b="0" strike="noStrike" spc="-1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3E4F192-1B1D-429F-B6A9-2C6704C77BC7}" type="slidenum">
              <a:rPr lang="es" sz="900" b="0" strike="noStrike" spc="-1">
                <a:solidFill>
                  <a:schemeClr val="lt1"/>
                </a:solidFill>
                <a:latin typeface="Nunito"/>
                <a:ea typeface="Nunito"/>
              </a:rPr>
              <a:t>‹Nº›</a:t>
            </a:fld>
            <a:endParaRPr lang="es-ES" sz="9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3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" sz="900" b="0" strike="noStrike" spc="-1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20401B4-3A63-4277-A68A-E143E5E86025}" type="slidenum">
              <a:rPr lang="es" sz="900" b="0" strike="noStrike" spc="-1">
                <a:solidFill>
                  <a:schemeClr val="dk2"/>
                </a:solidFill>
                <a:latin typeface="Nunito"/>
                <a:ea typeface="Nunito"/>
              </a:rPr>
              <a:t>‹Nº›</a:t>
            </a:fld>
            <a:endParaRPr lang="es-E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50;p12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172" name="Google Shape;51;p1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Google Shape;52;p12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6763"/>
          </a:bodyPr>
          <a:lstStyle/>
          <a:p>
            <a:pPr indent="0">
              <a:buNone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176" name="PlaceHolder 3"/>
          <p:cNvSpPr>
            <a:spLocks noGrp="1"/>
          </p:cNvSpPr>
          <p:nvPr>
            <p:ph type="sldNum" idx="4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" sz="900" b="0" strike="noStrike" spc="-1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7F4CB6F-A561-4E4F-AA9B-A43D8E0D2F3A}" type="slidenum">
              <a:rPr lang="es" sz="900" b="0" strike="noStrike" spc="-1">
                <a:solidFill>
                  <a:schemeClr val="dk2"/>
                </a:solidFill>
                <a:latin typeface="Nunito"/>
                <a:ea typeface="Nunito"/>
              </a:rPr>
              <a:t>‹Nº›</a:t>
            </a:fld>
            <a:endParaRPr lang="es-E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57;p13"/>
          <p:cNvGrpSpPr/>
          <p:nvPr/>
        </p:nvGrpSpPr>
        <p:grpSpPr>
          <a:xfrm>
            <a:off x="147240" y="3600"/>
            <a:ext cx="1232640" cy="1384200"/>
            <a:chOff x="147240" y="3600"/>
            <a:chExt cx="1232640" cy="1384200"/>
          </a:xfrm>
        </p:grpSpPr>
        <p:grpSp>
          <p:nvGrpSpPr>
            <p:cNvPr id="180" name="Google Shape;58;p13"/>
            <p:cNvGrpSpPr/>
            <p:nvPr/>
          </p:nvGrpSpPr>
          <p:grpSpPr>
            <a:xfrm>
              <a:off x="1063440" y="3600"/>
              <a:ext cx="316440" cy="688320"/>
              <a:chOff x="1063440" y="3600"/>
              <a:chExt cx="316440" cy="688320"/>
            </a:xfrm>
          </p:grpSpPr>
          <p:sp>
            <p:nvSpPr>
              <p:cNvPr id="181" name="Google Shape;59;p13"/>
              <p:cNvSpPr/>
              <p:nvPr/>
            </p:nvSpPr>
            <p:spPr>
              <a:xfrm rot="10800000">
                <a:off x="10634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2" name="Google Shape;60;p13"/>
              <p:cNvSpPr/>
              <p:nvPr/>
            </p:nvSpPr>
            <p:spPr>
              <a:xfrm rot="10800000">
                <a:off x="10634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3" name="Google Shape;61;p13"/>
            <p:cNvGrpSpPr/>
            <p:nvPr/>
          </p:nvGrpSpPr>
          <p:grpSpPr>
            <a:xfrm>
              <a:off x="605160" y="3600"/>
              <a:ext cx="316440" cy="1036440"/>
              <a:chOff x="605160" y="3600"/>
              <a:chExt cx="316440" cy="1036440"/>
            </a:xfrm>
          </p:grpSpPr>
          <p:sp>
            <p:nvSpPr>
              <p:cNvPr id="184" name="Google Shape;62;p13"/>
              <p:cNvSpPr/>
              <p:nvPr/>
            </p:nvSpPr>
            <p:spPr>
              <a:xfrm rot="10800000">
                <a:off x="60516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" name="Google Shape;63;p13"/>
              <p:cNvSpPr/>
              <p:nvPr/>
            </p:nvSpPr>
            <p:spPr>
              <a:xfrm rot="10800000">
                <a:off x="60516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Google Shape;64;p13"/>
              <p:cNvSpPr/>
              <p:nvPr/>
            </p:nvSpPr>
            <p:spPr>
              <a:xfrm rot="10800000">
                <a:off x="60516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7" name="Google Shape;65;p13"/>
            <p:cNvGrpSpPr/>
            <p:nvPr/>
          </p:nvGrpSpPr>
          <p:grpSpPr>
            <a:xfrm>
              <a:off x="147240" y="3600"/>
              <a:ext cx="316440" cy="1384200"/>
              <a:chOff x="147240" y="3600"/>
              <a:chExt cx="316440" cy="1384200"/>
            </a:xfrm>
          </p:grpSpPr>
          <p:sp>
            <p:nvSpPr>
              <p:cNvPr id="188" name="Google Shape;66;p13"/>
              <p:cNvSpPr/>
              <p:nvPr/>
            </p:nvSpPr>
            <p:spPr>
              <a:xfrm rot="10800000">
                <a:off x="1472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9" name="Google Shape;67;p13"/>
              <p:cNvSpPr/>
              <p:nvPr/>
            </p:nvSpPr>
            <p:spPr>
              <a:xfrm rot="10800000">
                <a:off x="147240" y="360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0" name="Google Shape;68;p13"/>
              <p:cNvSpPr/>
              <p:nvPr/>
            </p:nvSpPr>
            <p:spPr>
              <a:xfrm rot="10800000">
                <a:off x="14724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1" name="Google Shape;69;p13"/>
              <p:cNvSpPr/>
              <p:nvPr/>
            </p:nvSpPr>
            <p:spPr>
              <a:xfrm rot="10800000">
                <a:off x="1472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2" name="Google Shape;70;p13"/>
          <p:cNvGrpSpPr/>
          <p:nvPr/>
        </p:nvGrpSpPr>
        <p:grpSpPr>
          <a:xfrm>
            <a:off x="6775200" y="2904120"/>
            <a:ext cx="2185920" cy="2239200"/>
            <a:chOff x="6775200" y="2904120"/>
            <a:chExt cx="2185920" cy="2239200"/>
          </a:xfrm>
        </p:grpSpPr>
        <p:grpSp>
          <p:nvGrpSpPr>
            <p:cNvPr id="193" name="Google Shape;71;p13"/>
            <p:cNvGrpSpPr/>
            <p:nvPr/>
          </p:nvGrpSpPr>
          <p:grpSpPr>
            <a:xfrm>
              <a:off x="6775200" y="4253760"/>
              <a:ext cx="409320" cy="889560"/>
              <a:chOff x="6775200" y="4253760"/>
              <a:chExt cx="409320" cy="889560"/>
            </a:xfrm>
          </p:grpSpPr>
          <p:sp>
            <p:nvSpPr>
              <p:cNvPr id="194" name="Google Shape;72;p13"/>
              <p:cNvSpPr/>
              <p:nvPr/>
            </p:nvSpPr>
            <p:spPr>
              <a:xfrm>
                <a:off x="67752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5" name="Google Shape;73;p13"/>
              <p:cNvSpPr/>
              <p:nvPr/>
            </p:nvSpPr>
            <p:spPr>
              <a:xfrm>
                <a:off x="67752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96" name="Google Shape;74;p13"/>
            <p:cNvGrpSpPr/>
            <p:nvPr/>
          </p:nvGrpSpPr>
          <p:grpSpPr>
            <a:xfrm>
              <a:off x="7367400" y="3804120"/>
              <a:ext cx="409320" cy="1339200"/>
              <a:chOff x="7367400" y="3804120"/>
              <a:chExt cx="409320" cy="1339200"/>
            </a:xfrm>
          </p:grpSpPr>
          <p:sp>
            <p:nvSpPr>
              <p:cNvPr id="197" name="Google Shape;75;p13"/>
              <p:cNvSpPr/>
              <p:nvPr/>
            </p:nvSpPr>
            <p:spPr>
              <a:xfrm>
                <a:off x="73674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Google Shape;76;p13"/>
              <p:cNvSpPr/>
              <p:nvPr/>
            </p:nvSpPr>
            <p:spPr>
              <a:xfrm>
                <a:off x="73674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Google Shape;77;p13"/>
              <p:cNvSpPr/>
              <p:nvPr/>
            </p:nvSpPr>
            <p:spPr>
              <a:xfrm>
                <a:off x="73674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0" name="Google Shape;78;p13"/>
            <p:cNvGrpSpPr/>
            <p:nvPr/>
          </p:nvGrpSpPr>
          <p:grpSpPr>
            <a:xfrm>
              <a:off x="7959600" y="3354120"/>
              <a:ext cx="409320" cy="1789200"/>
              <a:chOff x="7959600" y="3354120"/>
              <a:chExt cx="409320" cy="1789200"/>
            </a:xfrm>
          </p:grpSpPr>
          <p:sp>
            <p:nvSpPr>
              <p:cNvPr id="201" name="Google Shape;79;p13"/>
              <p:cNvSpPr/>
              <p:nvPr/>
            </p:nvSpPr>
            <p:spPr>
              <a:xfrm>
                <a:off x="79596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Google Shape;80;p13"/>
              <p:cNvSpPr/>
              <p:nvPr/>
            </p:nvSpPr>
            <p:spPr>
              <a:xfrm>
                <a:off x="79596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Google Shape;81;p13"/>
              <p:cNvSpPr/>
              <p:nvPr/>
            </p:nvSpPr>
            <p:spPr>
              <a:xfrm>
                <a:off x="79596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Google Shape;82;p13"/>
              <p:cNvSpPr/>
              <p:nvPr/>
            </p:nvSpPr>
            <p:spPr>
              <a:xfrm>
                <a:off x="79596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5" name="Google Shape;83;p13"/>
            <p:cNvGrpSpPr/>
            <p:nvPr/>
          </p:nvGrpSpPr>
          <p:grpSpPr>
            <a:xfrm>
              <a:off x="8551800" y="2904120"/>
              <a:ext cx="409320" cy="2239200"/>
              <a:chOff x="8551800" y="2904120"/>
              <a:chExt cx="409320" cy="2239200"/>
            </a:xfrm>
          </p:grpSpPr>
          <p:sp>
            <p:nvSpPr>
              <p:cNvPr id="206" name="Google Shape;84;p13"/>
              <p:cNvSpPr/>
              <p:nvPr/>
            </p:nvSpPr>
            <p:spPr>
              <a:xfrm>
                <a:off x="85518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Google Shape;85;p13"/>
              <p:cNvSpPr/>
              <p:nvPr/>
            </p:nvSpPr>
            <p:spPr>
              <a:xfrm>
                <a:off x="85518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Google Shape;86;p13"/>
              <p:cNvSpPr/>
              <p:nvPr/>
            </p:nvSpPr>
            <p:spPr>
              <a:xfrm>
                <a:off x="85518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Google Shape;87;p13"/>
              <p:cNvSpPr/>
              <p:nvPr/>
            </p:nvSpPr>
            <p:spPr>
              <a:xfrm>
                <a:off x="8551800" y="2904120"/>
                <a:ext cx="409320" cy="22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Google Shape;88;p13"/>
              <p:cNvSpPr/>
              <p:nvPr/>
            </p:nvSpPr>
            <p:spPr>
              <a:xfrm>
                <a:off x="85518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sldNum" idx="5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" sz="900" b="0" strike="noStrike" spc="-1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388DBCA-2BCA-4B5C-8674-77B28E756FEB}" type="slidenum">
              <a:rPr lang="es" sz="900" b="0" strike="noStrike" spc="-1">
                <a:solidFill>
                  <a:schemeClr val="lt1"/>
                </a:solidFill>
                <a:latin typeface="Nunito"/>
                <a:ea typeface="Nunito"/>
              </a:rPr>
              <a:t>‹Nº›</a:t>
            </a:fld>
            <a:endParaRPr lang="es-ES" sz="9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92;p14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14" name="Google Shape;93;p14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94;p14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6763"/>
          </a:bodyPr>
          <a:lstStyle/>
          <a:p>
            <a:pPr indent="0">
              <a:buNone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840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90356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840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19" name="PlaceHolder 4"/>
          <p:cNvSpPr>
            <a:spLocks noGrp="1"/>
          </p:cNvSpPr>
          <p:nvPr>
            <p:ph type="sldNum" idx="6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" sz="900" b="0" strike="noStrike" spc="-1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2520A0F-A5BF-4B78-9134-6DA3DBA8EFB4}" type="slidenum">
              <a:rPr lang="es" sz="900" b="0" strike="noStrike" spc="-1">
                <a:solidFill>
                  <a:schemeClr val="dk2"/>
                </a:solidFill>
                <a:latin typeface="Nunito"/>
                <a:ea typeface="Nunito"/>
              </a:rPr>
              <a:t>‹Nº›</a:t>
            </a:fld>
            <a:endParaRPr lang="es-E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100;p15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24" name="Google Shape;101;p15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Google Shape;102;p15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6763"/>
          </a:bodyPr>
          <a:lstStyle/>
          <a:p>
            <a:pPr indent="0">
              <a:buNone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27" name="PlaceHolder 2"/>
          <p:cNvSpPr>
            <a:spLocks noGrp="1"/>
          </p:cNvSpPr>
          <p:nvPr>
            <p:ph type="sldNum" idx="7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" sz="900" b="0" strike="noStrike" spc="-1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06C0876-9353-4604-A015-D5B442DF0826}" type="slidenum">
              <a:rPr lang="es" sz="900" b="0" strike="noStrike" spc="-1">
                <a:solidFill>
                  <a:schemeClr val="dk2"/>
                </a:solidFill>
                <a:latin typeface="Nunito"/>
                <a:ea typeface="Nunito"/>
              </a:rPr>
              <a:t>‹Nº›</a:t>
            </a:fld>
            <a:endParaRPr lang="es-E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106;p16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30" name="Google Shape;107;p16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Google Shape;108;p16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ES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311640" cy="158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buNone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303920" y="2309760"/>
            <a:ext cx="3311640" cy="2221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49957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34" name="PlaceHolder 3"/>
          <p:cNvSpPr>
            <a:spLocks noGrp="1"/>
          </p:cNvSpPr>
          <p:nvPr>
            <p:ph type="sldNum" idx="8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" sz="900" b="0" strike="noStrike" spc="-1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E5B54C1-D4E1-4EE9-BB2C-BE2F5612276D}" type="slidenum">
              <a:rPr lang="es" sz="900" b="0" strike="noStrike" spc="-1">
                <a:solidFill>
                  <a:schemeClr val="dk2"/>
                </a:solidFill>
                <a:latin typeface="Nunito"/>
                <a:ea typeface="Nunito"/>
              </a:rPr>
              <a:t>‹Nº›</a:t>
            </a:fld>
            <a:endParaRPr lang="es-E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13;p17"/>
          <p:cNvGrpSpPr/>
          <p:nvPr/>
        </p:nvGrpSpPr>
        <p:grpSpPr>
          <a:xfrm>
            <a:off x="6866640" y="1800"/>
            <a:ext cx="2267280" cy="2601000"/>
            <a:chOff x="6866640" y="1800"/>
            <a:chExt cx="2267280" cy="2601000"/>
          </a:xfrm>
        </p:grpSpPr>
        <p:grpSp>
          <p:nvGrpSpPr>
            <p:cNvPr id="236" name="Google Shape;114;p17"/>
            <p:cNvGrpSpPr/>
            <p:nvPr/>
          </p:nvGrpSpPr>
          <p:grpSpPr>
            <a:xfrm>
              <a:off x="7144200" y="1800"/>
              <a:ext cx="1989720" cy="1989720"/>
              <a:chOff x="7144200" y="1800"/>
              <a:chExt cx="1989720" cy="1989720"/>
            </a:xfrm>
          </p:grpSpPr>
          <p:sp>
            <p:nvSpPr>
              <p:cNvPr id="237" name="Google Shape;115;p17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Google Shape;116;p17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Google Shape;117;p17"/>
              <p:cNvSpPr/>
              <p:nvPr/>
            </p:nvSpPr>
            <p:spPr>
              <a:xfrm rot="12951000">
                <a:off x="7426440" y="284040"/>
                <a:ext cx="1425240" cy="14248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0" name="Google Shape;118;p17"/>
            <p:cNvGrpSpPr/>
            <p:nvPr/>
          </p:nvGrpSpPr>
          <p:grpSpPr>
            <a:xfrm>
              <a:off x="8283600" y="1807920"/>
              <a:ext cx="794520" cy="794880"/>
              <a:chOff x="8283600" y="1807920"/>
              <a:chExt cx="794520" cy="794880"/>
            </a:xfrm>
          </p:grpSpPr>
          <p:sp>
            <p:nvSpPr>
              <p:cNvPr id="241" name="Google Shape;119;p17"/>
              <p:cNvSpPr/>
              <p:nvPr/>
            </p:nvSpPr>
            <p:spPr>
              <a:xfrm rot="2152200">
                <a:off x="8395920" y="1920600"/>
                <a:ext cx="569160" cy="5691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20;p17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121;p17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4" name="Google Shape;122;p17"/>
            <p:cNvGrpSpPr/>
            <p:nvPr/>
          </p:nvGrpSpPr>
          <p:grpSpPr>
            <a:xfrm>
              <a:off x="6866640" y="118800"/>
              <a:ext cx="548280" cy="548280"/>
              <a:chOff x="6866640" y="118800"/>
              <a:chExt cx="548280" cy="548280"/>
            </a:xfrm>
          </p:grpSpPr>
          <p:sp>
            <p:nvSpPr>
              <p:cNvPr id="245" name="Google Shape;123;p17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Google Shape;124;p17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s-ES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sldNum" idx="9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" sz="900" b="0" strike="noStrike" spc="-1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B5B0FE9-CE46-497C-9187-ACB6D2FD8297}" type="slidenum">
              <a:rPr lang="es" sz="900" b="0" strike="noStrike" spc="-1">
                <a:solidFill>
                  <a:schemeClr val="lt1"/>
                </a:solidFill>
                <a:latin typeface="Nunito"/>
                <a:ea typeface="Nunito"/>
              </a:rPr>
              <a:t>‹Nº›</a:t>
            </a:fld>
            <a:endParaRPr lang="es-ES" sz="9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vcpkg/users/platforms/mingw" TargetMode="External"/><Relationship Id="rId2" Type="http://schemas.openxmlformats.org/officeDocument/2006/relationships/hyperlink" Target="https://github.com/mingw-w64/mingw-w64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ackoverflow.com/questions/tagged/mingw-w64" TargetMode="External"/><Relationship Id="rId4" Type="http://schemas.openxmlformats.org/officeDocument/2006/relationships/hyperlink" Target="https://www.mingw-w64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1520" y="2571840"/>
            <a:ext cx="7393320" cy="838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600" b="1" strike="noStrike" spc="-1">
                <a:solidFill>
                  <a:schemeClr val="lt1"/>
                </a:solidFill>
                <a:latin typeface="Roboto"/>
                <a:ea typeface="Roboto"/>
              </a:rPr>
              <a:t>Git - Introducción</a:t>
            </a:r>
            <a:endParaRPr lang="es-E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641520" y="3318840"/>
            <a:ext cx="5265000" cy="673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200" b="0" strike="noStrike" spc="-1">
                <a:solidFill>
                  <a:schemeClr val="lt1"/>
                </a:solidFill>
                <a:latin typeface="Nunito"/>
                <a:ea typeface="Nunito"/>
              </a:rPr>
              <a:t>Control de versiones y trabajo en equipo</a:t>
            </a:r>
            <a:endParaRPr lang="es-ES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04850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04850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04850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1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04850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4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04850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2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04850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04850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94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04850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0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04850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1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04850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7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800" b="1" strike="noStrike" spc="-1">
                <a:solidFill>
                  <a:schemeClr val="dk2"/>
                </a:solidFill>
                <a:latin typeface="Maven Pro"/>
                <a:ea typeface="Maven Pro"/>
              </a:rPr>
              <a:t>Cuántas veces ha pasado esto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Google Shape;287;p2"/>
          <p:cNvPicPr/>
          <p:nvPr/>
        </p:nvPicPr>
        <p:blipFill>
          <a:blip r:embed="rId2"/>
          <a:stretch/>
        </p:blipFill>
        <p:spPr>
          <a:xfrm>
            <a:off x="1303920" y="221760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64" name="Google Shape;288;p2"/>
          <p:cNvSpPr/>
          <p:nvPr/>
        </p:nvSpPr>
        <p:spPr>
          <a:xfrm>
            <a:off x="1580760" y="2148480"/>
            <a:ext cx="70603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300" b="0" strike="noStrike" spc="-1">
                <a:solidFill>
                  <a:schemeClr val="dk2"/>
                </a:solidFill>
                <a:latin typeface="Nunito"/>
                <a:ea typeface="Nunito"/>
              </a:rPr>
              <a:t>proyecto.docx						</a:t>
            </a:r>
            <a:r>
              <a:rPr lang="es" sz="1100" b="0" strike="noStrike" spc="-1">
                <a:solidFill>
                  <a:srgbClr val="666666"/>
                </a:solidFill>
                <a:latin typeface="Nunito"/>
                <a:ea typeface="Nunito"/>
              </a:rPr>
              <a:t>Última modificación: 29/10/2021</a:t>
            </a:r>
            <a:endParaRPr lang="es-ES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Google Shape;289;p2"/>
          <p:cNvPicPr/>
          <p:nvPr/>
        </p:nvPicPr>
        <p:blipFill>
          <a:blip r:embed="rId2"/>
          <a:stretch/>
        </p:blipFill>
        <p:spPr>
          <a:xfrm>
            <a:off x="1303920" y="287028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66" name="Google Shape;290;p2"/>
          <p:cNvSpPr/>
          <p:nvPr/>
        </p:nvSpPr>
        <p:spPr>
          <a:xfrm>
            <a:off x="1580400" y="280152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300" b="0" strike="noStrike" spc="-1">
                <a:solidFill>
                  <a:schemeClr val="dk2"/>
                </a:solidFill>
                <a:latin typeface="Nunito"/>
                <a:ea typeface="Nunito"/>
              </a:rPr>
              <a:t>proyecto-version-final-final.docx			</a:t>
            </a:r>
            <a:r>
              <a:rPr lang="es" sz="1100" b="0" strike="noStrike" spc="-1">
                <a:solidFill>
                  <a:srgbClr val="666666"/>
                </a:solidFill>
                <a:latin typeface="Nunito"/>
                <a:ea typeface="Nunito"/>
              </a:rPr>
              <a:t>Última modificación: 29/10/2024</a:t>
            </a:r>
            <a:endParaRPr lang="es-ES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Google Shape;291;p2"/>
          <p:cNvPicPr/>
          <p:nvPr/>
        </p:nvPicPr>
        <p:blipFill>
          <a:blip r:embed="rId2"/>
          <a:stretch/>
        </p:blipFill>
        <p:spPr>
          <a:xfrm>
            <a:off x="1303920" y="254376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68" name="Google Shape;292;p2"/>
          <p:cNvSpPr/>
          <p:nvPr/>
        </p:nvSpPr>
        <p:spPr>
          <a:xfrm>
            <a:off x="1580400" y="247500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300" b="0" strike="noStrike" spc="-1">
                <a:solidFill>
                  <a:schemeClr val="dk2"/>
                </a:solidFill>
                <a:latin typeface="Nunito"/>
                <a:ea typeface="Nunito"/>
              </a:rPr>
              <a:t>proyecto-version-final.docx				</a:t>
            </a:r>
            <a:r>
              <a:rPr lang="es" sz="1100" b="0" strike="noStrike" spc="-1">
                <a:solidFill>
                  <a:srgbClr val="666666"/>
                </a:solidFill>
                <a:latin typeface="Nunito"/>
                <a:ea typeface="Nunito"/>
              </a:rPr>
              <a:t>Última modificación: 30/10/2021</a:t>
            </a:r>
            <a:endParaRPr lang="es-ES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Google Shape;293;p2"/>
          <p:cNvPicPr/>
          <p:nvPr/>
        </p:nvPicPr>
        <p:blipFill>
          <a:blip r:embed="rId2"/>
          <a:stretch/>
        </p:blipFill>
        <p:spPr>
          <a:xfrm>
            <a:off x="1303920" y="319680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70" name="Google Shape;294;p2"/>
          <p:cNvSpPr/>
          <p:nvPr/>
        </p:nvSpPr>
        <p:spPr>
          <a:xfrm>
            <a:off x="1580760" y="312804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300" b="0" strike="noStrike" spc="-1">
                <a:solidFill>
                  <a:schemeClr val="dk2"/>
                </a:solidFill>
                <a:latin typeface="Nunito"/>
                <a:ea typeface="Nunito"/>
              </a:rPr>
              <a:t>proyecto-v2.docx						</a:t>
            </a:r>
            <a:r>
              <a:rPr lang="es" sz="1100" b="0" strike="noStrike" spc="-1">
                <a:solidFill>
                  <a:srgbClr val="666666"/>
                </a:solidFill>
                <a:latin typeface="Nunito"/>
                <a:ea typeface="Nunito"/>
              </a:rPr>
              <a:t>Última modificación: 08/09/2023</a:t>
            </a:r>
            <a:endParaRPr lang="es-ES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Google Shape;295;p2"/>
          <p:cNvPicPr/>
          <p:nvPr/>
        </p:nvPicPr>
        <p:blipFill>
          <a:blip r:embed="rId2"/>
          <a:stretch/>
        </p:blipFill>
        <p:spPr>
          <a:xfrm>
            <a:off x="1303920" y="352332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72" name="Google Shape;296;p2"/>
          <p:cNvSpPr/>
          <p:nvPr/>
        </p:nvSpPr>
        <p:spPr>
          <a:xfrm>
            <a:off x="1580760" y="345456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300" b="0" strike="noStrike" spc="-1">
                <a:solidFill>
                  <a:schemeClr val="dk2"/>
                </a:solidFill>
                <a:latin typeface="Nunito"/>
                <a:ea typeface="Nunito"/>
              </a:rPr>
              <a:t>proyecto-v2-final.docx					</a:t>
            </a:r>
            <a:r>
              <a:rPr lang="es" sz="1100" b="0" strike="noStrike" spc="-1">
                <a:solidFill>
                  <a:srgbClr val="666666"/>
                </a:solidFill>
                <a:latin typeface="Nunito"/>
                <a:ea typeface="Nunito"/>
              </a:rPr>
              <a:t>Última modificación: 15/02/2024</a:t>
            </a:r>
            <a:endParaRPr lang="es-E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04850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00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04850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0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04850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52" y="319294"/>
            <a:ext cx="4045497" cy="257630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90425" y="207177"/>
            <a:ext cx="31422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MinGW-w64</a:t>
            </a:r>
            <a:r>
              <a:rPr lang="es-ES" sz="1200" dirty="0" smtClean="0"/>
              <a:t> es una colección de archivos </a:t>
            </a:r>
          </a:p>
          <a:p>
            <a:r>
              <a:rPr lang="es-ES" sz="1200" dirty="0" smtClean="0"/>
              <a:t>de encabezado, bibliotecas de importación </a:t>
            </a:r>
          </a:p>
          <a:p>
            <a:r>
              <a:rPr lang="es-ES" sz="1200" dirty="0" smtClean="0"/>
              <a:t>y herramientas que, junto con un </a:t>
            </a:r>
          </a:p>
          <a:p>
            <a:r>
              <a:rPr lang="es-ES" sz="1200" dirty="0" smtClean="0"/>
              <a:t>compilador como </a:t>
            </a:r>
            <a:r>
              <a:rPr lang="es-ES" sz="1200" b="1" dirty="0" smtClean="0"/>
              <a:t>GCC</a:t>
            </a:r>
            <a:r>
              <a:rPr lang="es-ES" sz="1200" dirty="0" smtClean="0"/>
              <a:t> o </a:t>
            </a:r>
            <a:r>
              <a:rPr lang="es-ES" sz="1200" b="1" dirty="0" smtClean="0"/>
              <a:t>LLVM</a:t>
            </a:r>
            <a:r>
              <a:rPr lang="es-ES" sz="1200" dirty="0" smtClean="0"/>
              <a:t>, </a:t>
            </a:r>
          </a:p>
          <a:p>
            <a:r>
              <a:rPr lang="es-ES" sz="1200" dirty="0" smtClean="0"/>
              <a:t>proporcionan un entorno de desarrollo </a:t>
            </a:r>
          </a:p>
          <a:p>
            <a:r>
              <a:rPr lang="es-ES" sz="1200" dirty="0" smtClean="0"/>
              <a:t>completo para crear aplicaciones y </a:t>
            </a:r>
          </a:p>
          <a:p>
            <a:r>
              <a:rPr lang="es-ES" sz="1200" dirty="0" smtClean="0"/>
              <a:t>bibliotecas nativas de Windows.</a:t>
            </a:r>
          </a:p>
          <a:p>
            <a:r>
              <a:rPr lang="es-ES" sz="1200" dirty="0" smtClean="0"/>
              <a:t>Este proyecto es una evolución del original </a:t>
            </a:r>
          </a:p>
          <a:p>
            <a:r>
              <a:rPr lang="es-ES" sz="1200" b="1" dirty="0" err="1" smtClean="0"/>
              <a:t>MinGW</a:t>
            </a:r>
            <a:r>
              <a:rPr lang="es-ES" sz="1200" dirty="0" smtClean="0"/>
              <a:t>, que fue diseñado para soportar </a:t>
            </a:r>
          </a:p>
          <a:p>
            <a:r>
              <a:rPr lang="es-ES" sz="1200" dirty="0" smtClean="0"/>
              <a:t>el compilador </a:t>
            </a:r>
            <a:r>
              <a:rPr lang="es-ES" sz="1200" b="1" dirty="0" smtClean="0"/>
              <a:t>GCC</a:t>
            </a:r>
            <a:r>
              <a:rPr lang="es-ES" sz="1200" dirty="0" smtClean="0"/>
              <a:t> en sistemas Windows. </a:t>
            </a:r>
          </a:p>
          <a:p>
            <a:r>
              <a:rPr lang="es-ES" sz="1200" dirty="0" smtClean="0"/>
              <a:t>MinGW-w64 se creó en 2007 para ofrecer </a:t>
            </a:r>
          </a:p>
          <a:p>
            <a:r>
              <a:rPr lang="es-ES" sz="1200" dirty="0" smtClean="0"/>
              <a:t>compatibilidad con </a:t>
            </a:r>
            <a:r>
              <a:rPr lang="es-ES" sz="1200" b="1" dirty="0" smtClean="0"/>
              <a:t>64 bits</a:t>
            </a:r>
            <a:r>
              <a:rPr lang="es-ES" sz="1200" dirty="0" smtClean="0"/>
              <a:t> y nuevas API.</a:t>
            </a:r>
          </a:p>
          <a:p>
            <a:r>
              <a:rPr lang="es-ES" sz="1200" dirty="0" smtClean="0"/>
              <a:t>Algunas de sus características clave </a:t>
            </a:r>
          </a:p>
          <a:p>
            <a:r>
              <a:rPr lang="es-ES" sz="1200" dirty="0" smtClean="0"/>
              <a:t>incluyen:</a:t>
            </a:r>
          </a:p>
          <a:p>
            <a:r>
              <a:rPr lang="es-ES" sz="1200" b="1" dirty="0" smtClean="0"/>
              <a:t>Compatibilidad con Windows de 32 </a:t>
            </a:r>
          </a:p>
          <a:p>
            <a:r>
              <a:rPr lang="es-ES" sz="1200" b="1" dirty="0" smtClean="0"/>
              <a:t>y 64 bits</a:t>
            </a:r>
            <a:r>
              <a:rPr lang="es-ES" sz="1200" dirty="0" smtClean="0"/>
              <a:t>. </a:t>
            </a:r>
            <a:r>
              <a:rPr lang="es-ES" sz="1200" b="1" dirty="0" smtClean="0"/>
              <a:t>Soporte para las últimas </a:t>
            </a:r>
          </a:p>
          <a:p>
            <a:r>
              <a:rPr lang="es-ES" sz="1200" b="1" dirty="0" smtClean="0"/>
              <a:t>versiones de GCC</a:t>
            </a:r>
            <a:r>
              <a:rPr lang="es-ES" sz="1200" dirty="0" smtClean="0"/>
              <a:t>. </a:t>
            </a:r>
            <a:r>
              <a:rPr lang="es-ES" sz="1200" b="1" dirty="0" smtClean="0"/>
              <a:t>Bibliotecas y </a:t>
            </a:r>
          </a:p>
          <a:p>
            <a:r>
              <a:rPr lang="es-ES" sz="1200" b="1" dirty="0" smtClean="0"/>
              <a:t>herramientas adicionales</a:t>
            </a:r>
            <a:r>
              <a:rPr lang="es-ES" sz="1200" dirty="0" smtClean="0"/>
              <a:t>, como </a:t>
            </a:r>
          </a:p>
          <a:p>
            <a:r>
              <a:rPr lang="es-ES" sz="1200" b="1" dirty="0" err="1" smtClean="0"/>
              <a:t>Winpthreads</a:t>
            </a:r>
            <a:r>
              <a:rPr lang="es-ES" sz="1200" dirty="0" smtClean="0"/>
              <a:t>, que facilita el uso </a:t>
            </a:r>
          </a:p>
          <a:p>
            <a:r>
              <a:rPr lang="es-ES" sz="1200" dirty="0" smtClean="0"/>
              <a:t>de hilos en C++11.</a:t>
            </a:r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531397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85461" y="815009"/>
            <a:ext cx="65412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2"/>
              </a:rPr>
              <a:t>mingw-w64/mingw-w64: (</a:t>
            </a:r>
            <a:r>
              <a:rPr lang="es-ES" dirty="0" err="1" smtClean="0">
                <a:hlinkClick r:id="rId2"/>
              </a:rPr>
              <a:t>Unofficial</a:t>
            </a:r>
            <a:r>
              <a:rPr lang="es-ES" dirty="0" smtClean="0">
                <a:hlinkClick r:id="rId2"/>
              </a:rPr>
              <a:t>) </a:t>
            </a:r>
            <a:r>
              <a:rPr lang="es-ES" dirty="0" err="1" smtClean="0">
                <a:hlinkClick r:id="rId2"/>
              </a:rPr>
              <a:t>Mirror</a:t>
            </a:r>
            <a:r>
              <a:rPr lang="es-ES" dirty="0" smtClean="0">
                <a:hlinkClick r:id="rId2"/>
              </a:rPr>
              <a:t> of mingw-w64-code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>
                <a:hlinkClick r:id="rId3"/>
              </a:rPr>
              <a:t>Mingw-w64 | Microsoft </a:t>
            </a:r>
            <a:r>
              <a:rPr lang="es-ES" dirty="0" err="1" smtClean="0">
                <a:hlinkClick r:id="rId3"/>
              </a:rPr>
              <a:t>Learn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>
                <a:hlinkClick r:id="rId4"/>
              </a:rPr>
              <a:t>mingw-w64</a:t>
            </a:r>
            <a:endParaRPr lang="es-ES" dirty="0" smtClean="0"/>
          </a:p>
          <a:p>
            <a:endParaRPr lang="es-ES" dirty="0"/>
          </a:p>
          <a:p>
            <a:r>
              <a:rPr lang="en-US" dirty="0" smtClean="0">
                <a:hlinkClick r:id="rId5"/>
              </a:rPr>
              <a:t>Newest 'mingw-w64' Questions - Stack Overflow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4177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19" y="749300"/>
            <a:ext cx="6973362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4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800" b="1" strike="noStrike" spc="-1">
                <a:solidFill>
                  <a:schemeClr val="dk2"/>
                </a:solidFill>
                <a:latin typeface="Maven Pro"/>
                <a:ea typeface="Maven Pro"/>
              </a:rPr>
              <a:t>Cuántas veces ha pasado esto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Google Shape;302;p3"/>
          <p:cNvPicPr/>
          <p:nvPr/>
        </p:nvPicPr>
        <p:blipFill>
          <a:blip r:embed="rId2"/>
          <a:stretch/>
        </p:blipFill>
        <p:spPr>
          <a:xfrm>
            <a:off x="1303920" y="221760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75" name="Google Shape;303;p3"/>
          <p:cNvSpPr/>
          <p:nvPr/>
        </p:nvSpPr>
        <p:spPr>
          <a:xfrm>
            <a:off x="1580760" y="2148480"/>
            <a:ext cx="70603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300" b="0" strike="noStrike" spc="-1">
                <a:solidFill>
                  <a:schemeClr val="dk2"/>
                </a:solidFill>
                <a:latin typeface="Nunito"/>
                <a:ea typeface="Nunito"/>
              </a:rPr>
              <a:t>proyecto.docx						</a:t>
            </a:r>
            <a:r>
              <a:rPr lang="es" sz="1100" b="0" strike="noStrike" spc="-1">
                <a:solidFill>
                  <a:srgbClr val="666666"/>
                </a:solidFill>
                <a:latin typeface="Nunito"/>
                <a:ea typeface="Nunito"/>
              </a:rPr>
              <a:t>Última modificación: 29/10/2021</a:t>
            </a:r>
            <a:endParaRPr lang="es-ES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Google Shape;304;p3"/>
          <p:cNvPicPr/>
          <p:nvPr/>
        </p:nvPicPr>
        <p:blipFill>
          <a:blip r:embed="rId2"/>
          <a:stretch/>
        </p:blipFill>
        <p:spPr>
          <a:xfrm>
            <a:off x="1303920" y="287028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77" name="Google Shape;305;p3"/>
          <p:cNvSpPr/>
          <p:nvPr/>
        </p:nvSpPr>
        <p:spPr>
          <a:xfrm>
            <a:off x="1580400" y="280152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300" b="1" strike="noStrike" spc="-1">
                <a:solidFill>
                  <a:schemeClr val="dk2"/>
                </a:solidFill>
                <a:latin typeface="Nunito"/>
                <a:ea typeface="Nunito"/>
              </a:rPr>
              <a:t>proyecto-version-final-final.docx			</a:t>
            </a:r>
            <a:r>
              <a:rPr lang="es" sz="1100" b="1" strike="noStrike" spc="-1">
                <a:solidFill>
                  <a:srgbClr val="666666"/>
                </a:solidFill>
                <a:latin typeface="Nunito"/>
                <a:ea typeface="Nunito"/>
              </a:rPr>
              <a:t>Última modificación: 29/10/2024</a:t>
            </a:r>
            <a:endParaRPr lang="es-ES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Google Shape;306;p3"/>
          <p:cNvPicPr/>
          <p:nvPr/>
        </p:nvPicPr>
        <p:blipFill>
          <a:blip r:embed="rId2"/>
          <a:stretch/>
        </p:blipFill>
        <p:spPr>
          <a:xfrm>
            <a:off x="1303920" y="254376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79" name="Google Shape;307;p3"/>
          <p:cNvSpPr/>
          <p:nvPr/>
        </p:nvSpPr>
        <p:spPr>
          <a:xfrm>
            <a:off x="1580400" y="247500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300" b="0" strike="noStrike" spc="-1">
                <a:solidFill>
                  <a:schemeClr val="dk2"/>
                </a:solidFill>
                <a:latin typeface="Nunito"/>
                <a:ea typeface="Nunito"/>
              </a:rPr>
              <a:t>proyecto-version-final.docx				</a:t>
            </a:r>
            <a:r>
              <a:rPr lang="es" sz="1100" b="0" strike="noStrike" spc="-1">
                <a:solidFill>
                  <a:srgbClr val="666666"/>
                </a:solidFill>
                <a:latin typeface="Nunito"/>
                <a:ea typeface="Nunito"/>
              </a:rPr>
              <a:t>Última modificación: 30/10/2021</a:t>
            </a:r>
            <a:endParaRPr lang="es-ES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Google Shape;308;p3"/>
          <p:cNvPicPr/>
          <p:nvPr/>
        </p:nvPicPr>
        <p:blipFill>
          <a:blip r:embed="rId2"/>
          <a:stretch/>
        </p:blipFill>
        <p:spPr>
          <a:xfrm>
            <a:off x="1303920" y="319680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81" name="Google Shape;309;p3"/>
          <p:cNvSpPr/>
          <p:nvPr/>
        </p:nvSpPr>
        <p:spPr>
          <a:xfrm>
            <a:off x="1580760" y="312804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300" b="0" strike="noStrike" spc="-1">
                <a:solidFill>
                  <a:schemeClr val="dk2"/>
                </a:solidFill>
                <a:latin typeface="Nunito"/>
                <a:ea typeface="Nunito"/>
              </a:rPr>
              <a:t>proyecto-v2.docx						</a:t>
            </a:r>
            <a:r>
              <a:rPr lang="es" sz="1100" b="0" strike="noStrike" spc="-1">
                <a:solidFill>
                  <a:srgbClr val="666666"/>
                </a:solidFill>
                <a:latin typeface="Nunito"/>
                <a:ea typeface="Nunito"/>
              </a:rPr>
              <a:t>Última modificación: 08/09/2023</a:t>
            </a:r>
            <a:endParaRPr lang="es-ES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Google Shape;310;p3"/>
          <p:cNvPicPr/>
          <p:nvPr/>
        </p:nvPicPr>
        <p:blipFill>
          <a:blip r:embed="rId2"/>
          <a:stretch/>
        </p:blipFill>
        <p:spPr>
          <a:xfrm>
            <a:off x="1303920" y="352332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83" name="Google Shape;311;p3"/>
          <p:cNvSpPr/>
          <p:nvPr/>
        </p:nvSpPr>
        <p:spPr>
          <a:xfrm>
            <a:off x="1580760" y="345456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300" b="0" strike="noStrike" spc="-1">
                <a:solidFill>
                  <a:schemeClr val="dk2"/>
                </a:solidFill>
                <a:latin typeface="Nunito"/>
                <a:ea typeface="Nunito"/>
              </a:rPr>
              <a:t>proyecto-v2-final.docx					</a:t>
            </a:r>
            <a:r>
              <a:rPr lang="es" sz="1100" b="0" strike="noStrike" spc="-1">
                <a:solidFill>
                  <a:srgbClr val="666666"/>
                </a:solidFill>
                <a:latin typeface="Nunito"/>
                <a:ea typeface="Nunito"/>
              </a:rPr>
              <a:t>Última modificación: 15/02/2024</a:t>
            </a:r>
            <a:endParaRPr lang="es-E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800" b="1" strike="noStrike" spc="-1">
                <a:solidFill>
                  <a:schemeClr val="dk2"/>
                </a:solidFill>
                <a:latin typeface="Maven Pro"/>
                <a:ea typeface="Maven Pro"/>
              </a:rPr>
              <a:t>Qué es Git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303920" y="1730160"/>
            <a:ext cx="7030080" cy="280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s" sz="1200" b="1" strike="noStrike" spc="-1">
                <a:solidFill>
                  <a:srgbClr val="000000"/>
                </a:solidFill>
                <a:latin typeface="Arial"/>
                <a:ea typeface="Arial"/>
              </a:rPr>
              <a:t>Git </a:t>
            </a: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es un sistema de control de versiones distribuido, usado para gestionar y seguir el historial de cambios de un proyecto. 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Su principal ventaja es que facilita la colaboración y permite revertir los cambios cuando sea necesario.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Google Shape;318;p4"/>
          <p:cNvPicPr/>
          <p:nvPr/>
        </p:nvPicPr>
        <p:blipFill>
          <a:blip r:embed="rId2"/>
          <a:stretch/>
        </p:blipFill>
        <p:spPr>
          <a:xfrm>
            <a:off x="6634440" y="2972880"/>
            <a:ext cx="1226520" cy="1226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323;p5"/>
          <p:cNvSpPr/>
          <p:nvPr/>
        </p:nvSpPr>
        <p:spPr>
          <a:xfrm>
            <a:off x="1154880" y="3475800"/>
            <a:ext cx="7229160" cy="1439640"/>
          </a:xfrm>
          <a:prstGeom prst="rect">
            <a:avLst/>
          </a:prstGeom>
          <a:solidFill>
            <a:srgbClr val="EFEFEF"/>
          </a:solidFill>
          <a:ln w="9525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8906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800" b="1" strike="noStrike" spc="-1">
                <a:solidFill>
                  <a:schemeClr val="dk2"/>
                </a:solidFill>
                <a:latin typeface="Maven Pro"/>
                <a:ea typeface="Maven Pro"/>
              </a:rPr>
              <a:t>Sincronizar con repositorios en la nube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1303920" y="1730160"/>
            <a:ext cx="7030080" cy="280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s" sz="1200" b="1" strike="noStrike" spc="-1">
                <a:solidFill>
                  <a:srgbClr val="000000"/>
                </a:solidFill>
                <a:latin typeface="Arial"/>
                <a:ea typeface="Arial"/>
              </a:rPr>
              <a:t>GitHub, GitLab y BitBucket </a:t>
            </a: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son plataformas que alojan repositorios y facilitan la colaboración en proyectos. 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Estas plataformas ofrecen herramientas de control de acceso, colaboración e integración y despliegue continuo (CI/CD).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s-ES" sz="1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s" sz="900" b="1" strike="noStrike" spc="-1">
                <a:solidFill>
                  <a:srgbClr val="666666"/>
                </a:solidFill>
                <a:latin typeface="Arial"/>
                <a:ea typeface="Arial"/>
              </a:rPr>
              <a:t>CI/CD</a:t>
            </a:r>
            <a:r>
              <a:rPr lang="es" sz="900" b="0" strike="noStrike" spc="-1">
                <a:solidFill>
                  <a:srgbClr val="666666"/>
                </a:solidFill>
                <a:latin typeface="Arial"/>
                <a:ea typeface="Arial"/>
              </a:rPr>
              <a:t> = Continuous Integration / Continuous Delivery/Deployment</a:t>
            </a:r>
            <a:endParaRPr lang="es-ES" sz="9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s-ES" sz="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s" sz="900" b="0" strike="noStrike" spc="-1">
                <a:solidFill>
                  <a:srgbClr val="666666"/>
                </a:solidFill>
                <a:latin typeface="Arial"/>
                <a:ea typeface="Arial"/>
              </a:rPr>
              <a:t>									Objetivo: mejorar y agilizar el ciclo de vida de</a:t>
            </a:r>
            <a:endParaRPr lang="es-ES" sz="900" b="0" strike="noStrike" spc="-1">
              <a:solidFill>
                <a:srgbClr val="000000"/>
              </a:solidFill>
              <a:latin typeface="Arial"/>
            </a:endParaRPr>
          </a:p>
          <a:p>
            <a:pPr marL="3657600" indent="4572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s" sz="900" b="0" strike="noStrike" spc="-1">
                <a:solidFill>
                  <a:srgbClr val="666666"/>
                </a:solidFill>
                <a:latin typeface="Arial"/>
                <a:ea typeface="Arial"/>
              </a:rPr>
              <a:t>desarrollo del software</a:t>
            </a:r>
            <a:endParaRPr lang="es-ES" sz="9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Google Shape;326;p5"/>
          <p:cNvPicPr/>
          <p:nvPr/>
        </p:nvPicPr>
        <p:blipFill>
          <a:blip r:embed="rId2"/>
          <a:stretch/>
        </p:blipFill>
        <p:spPr>
          <a:xfrm>
            <a:off x="1380960" y="4006800"/>
            <a:ext cx="3846600" cy="72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800" b="1" strike="noStrike" spc="-1">
                <a:solidFill>
                  <a:schemeClr val="dk2"/>
                </a:solidFill>
                <a:latin typeface="Maven Pro"/>
                <a:ea typeface="Maven Pro"/>
              </a:rPr>
              <a:t>Git NO es GitHub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Google Shape;332;p6"/>
          <p:cNvPicPr/>
          <p:nvPr/>
        </p:nvPicPr>
        <p:blipFill>
          <a:blip r:embed="rId2"/>
          <a:stretch/>
        </p:blipFill>
        <p:spPr>
          <a:xfrm>
            <a:off x="1691280" y="1304640"/>
            <a:ext cx="5761080" cy="324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337;p7"/>
          <p:cNvSpPr/>
          <p:nvPr/>
        </p:nvSpPr>
        <p:spPr>
          <a:xfrm>
            <a:off x="6175080" y="3577680"/>
            <a:ext cx="2386080" cy="127548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>
            <a:solidFill>
              <a:srgbClr val="FCE5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338;p7"/>
          <p:cNvSpPr/>
          <p:nvPr/>
        </p:nvSpPr>
        <p:spPr>
          <a:xfrm>
            <a:off x="617760" y="3607200"/>
            <a:ext cx="4783320" cy="133704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>
            <a:solidFill>
              <a:srgbClr val="CFE2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Google Shape;339;p7"/>
          <p:cNvSpPr/>
          <p:nvPr/>
        </p:nvSpPr>
        <p:spPr>
          <a:xfrm>
            <a:off x="3167280" y="257040"/>
            <a:ext cx="2554200" cy="1617120"/>
          </a:xfrm>
          <a:prstGeom prst="rect">
            <a:avLst/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Google Shape;340;p7"/>
          <p:cNvPicPr/>
          <p:nvPr/>
        </p:nvPicPr>
        <p:blipFill>
          <a:blip r:embed="rId2"/>
          <a:stretch/>
        </p:blipFill>
        <p:spPr>
          <a:xfrm>
            <a:off x="1500840" y="3737160"/>
            <a:ext cx="709200" cy="709200"/>
          </a:xfrm>
          <a:prstGeom prst="rect">
            <a:avLst/>
          </a:prstGeom>
          <a:ln w="0">
            <a:noFill/>
          </a:ln>
        </p:spPr>
      </p:pic>
      <p:pic>
        <p:nvPicPr>
          <p:cNvPr id="297" name="Google Shape;341;p7"/>
          <p:cNvPicPr/>
          <p:nvPr/>
        </p:nvPicPr>
        <p:blipFill>
          <a:blip r:embed="rId2"/>
          <a:stretch/>
        </p:blipFill>
        <p:spPr>
          <a:xfrm>
            <a:off x="4122720" y="3861000"/>
            <a:ext cx="709200" cy="709200"/>
          </a:xfrm>
          <a:prstGeom prst="rect">
            <a:avLst/>
          </a:prstGeom>
          <a:ln w="0">
            <a:noFill/>
          </a:ln>
        </p:spPr>
      </p:pic>
      <p:pic>
        <p:nvPicPr>
          <p:cNvPr id="298" name="Google Shape;342;p7"/>
          <p:cNvPicPr/>
          <p:nvPr/>
        </p:nvPicPr>
        <p:blipFill>
          <a:blip r:embed="rId2"/>
          <a:stretch/>
        </p:blipFill>
        <p:spPr>
          <a:xfrm>
            <a:off x="6744240" y="3737160"/>
            <a:ext cx="709200" cy="709200"/>
          </a:xfrm>
          <a:prstGeom prst="rect">
            <a:avLst/>
          </a:prstGeom>
          <a:ln w="0">
            <a:noFill/>
          </a:ln>
        </p:spPr>
      </p:pic>
      <p:pic>
        <p:nvPicPr>
          <p:cNvPr id="299" name="Google Shape;343;p7"/>
          <p:cNvPicPr/>
          <p:nvPr/>
        </p:nvPicPr>
        <p:blipFill>
          <a:blip r:embed="rId3"/>
          <a:stretch/>
        </p:blipFill>
        <p:spPr>
          <a:xfrm>
            <a:off x="3473280" y="451440"/>
            <a:ext cx="1847520" cy="442800"/>
          </a:xfrm>
          <a:prstGeom prst="rect">
            <a:avLst/>
          </a:prstGeom>
          <a:ln w="0">
            <a:noFill/>
          </a:ln>
        </p:spPr>
      </p:pic>
      <p:sp>
        <p:nvSpPr>
          <p:cNvPr id="300" name="Google Shape;344;p7"/>
          <p:cNvSpPr/>
          <p:nvPr/>
        </p:nvSpPr>
        <p:spPr>
          <a:xfrm>
            <a:off x="1121040" y="4375440"/>
            <a:ext cx="1468440" cy="37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chemeClr val="dk2"/>
                </a:solidFill>
                <a:latin typeface="Nunito"/>
                <a:ea typeface="Nunito"/>
              </a:rPr>
              <a:t>Portátil Dani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345;p7"/>
          <p:cNvSpPr/>
          <p:nvPr/>
        </p:nvSpPr>
        <p:spPr>
          <a:xfrm>
            <a:off x="3553560" y="4501080"/>
            <a:ext cx="1847520" cy="37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chemeClr val="dk2"/>
                </a:solidFill>
                <a:latin typeface="Nunito"/>
                <a:ea typeface="Nunito"/>
              </a:rPr>
              <a:t>Ordenador casa Dani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346;p7"/>
          <p:cNvSpPr/>
          <p:nvPr/>
        </p:nvSpPr>
        <p:spPr>
          <a:xfrm>
            <a:off x="6175080" y="4375440"/>
            <a:ext cx="1847520" cy="37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chemeClr val="dk2"/>
                </a:solidFill>
                <a:latin typeface="Nunito"/>
                <a:ea typeface="Nunito"/>
              </a:rPr>
              <a:t>Ordenador Nahikari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3" name="Google Shape;347;p7"/>
          <p:cNvCxnSpPr/>
          <p:nvPr/>
        </p:nvCxnSpPr>
        <p:spPr>
          <a:xfrm flipV="1">
            <a:off x="2075400" y="1954080"/>
            <a:ext cx="1543680" cy="1777680"/>
          </a:xfrm>
          <a:prstGeom prst="straightConnector1">
            <a:avLst/>
          </a:prstGeom>
          <a:ln w="19050">
            <a:solidFill>
              <a:srgbClr val="3C78D8"/>
            </a:solidFill>
            <a:round/>
            <a:tailEnd type="triangle" w="med" len="med"/>
          </a:ln>
        </p:spPr>
      </p:cxnSp>
      <p:cxnSp>
        <p:nvCxnSpPr>
          <p:cNvPr id="304" name="Google Shape;348;p7"/>
          <p:cNvCxnSpPr/>
          <p:nvPr/>
        </p:nvCxnSpPr>
        <p:spPr>
          <a:xfrm flipH="1">
            <a:off x="2195640" y="1982520"/>
            <a:ext cx="1520280" cy="1772280"/>
          </a:xfrm>
          <a:prstGeom prst="straightConnector1">
            <a:avLst/>
          </a:prstGeom>
          <a:ln w="19050">
            <a:solidFill>
              <a:srgbClr val="0B6374"/>
            </a:solidFill>
            <a:round/>
            <a:tailEnd type="triangle" w="med" len="med"/>
          </a:ln>
        </p:spPr>
      </p:cxnSp>
      <p:cxnSp>
        <p:nvCxnSpPr>
          <p:cNvPr id="305" name="Google Shape;349;p7"/>
          <p:cNvCxnSpPr/>
          <p:nvPr/>
        </p:nvCxnSpPr>
        <p:spPr>
          <a:xfrm flipH="1" flipV="1">
            <a:off x="4389840" y="2005560"/>
            <a:ext cx="7560" cy="1863720"/>
          </a:xfrm>
          <a:prstGeom prst="straightConnector1">
            <a:avLst/>
          </a:prstGeom>
          <a:ln w="19050">
            <a:solidFill>
              <a:srgbClr val="3C78D8"/>
            </a:solidFill>
            <a:round/>
            <a:tailEnd type="triangle" w="med" len="med"/>
          </a:ln>
        </p:spPr>
      </p:cxnSp>
      <p:cxnSp>
        <p:nvCxnSpPr>
          <p:cNvPr id="306" name="Google Shape;350;p7"/>
          <p:cNvCxnSpPr/>
          <p:nvPr/>
        </p:nvCxnSpPr>
        <p:spPr>
          <a:xfrm flipH="1">
            <a:off x="4486680" y="2028240"/>
            <a:ext cx="720" cy="1832400"/>
          </a:xfrm>
          <a:prstGeom prst="straightConnector1">
            <a:avLst/>
          </a:prstGeom>
          <a:ln w="19050">
            <a:solidFill>
              <a:srgbClr val="0B6374"/>
            </a:solidFill>
            <a:round/>
            <a:tailEnd type="triangle" w="med" len="med"/>
          </a:ln>
        </p:spPr>
      </p:cxnSp>
      <p:cxnSp>
        <p:nvCxnSpPr>
          <p:cNvPr id="307" name="Google Shape;351;p7"/>
          <p:cNvCxnSpPr/>
          <p:nvPr/>
        </p:nvCxnSpPr>
        <p:spPr>
          <a:xfrm flipH="1" flipV="1">
            <a:off x="5424480" y="1948320"/>
            <a:ext cx="1543320" cy="1771920"/>
          </a:xfrm>
          <a:prstGeom prst="straightConnector1">
            <a:avLst/>
          </a:prstGeom>
          <a:ln w="19050">
            <a:solidFill>
              <a:srgbClr val="3C78D8"/>
            </a:solidFill>
            <a:round/>
            <a:tailEnd type="triangle" w="med" len="med"/>
          </a:ln>
        </p:spPr>
      </p:cxnSp>
      <p:cxnSp>
        <p:nvCxnSpPr>
          <p:cNvPr id="308" name="Google Shape;352;p7"/>
          <p:cNvCxnSpPr/>
          <p:nvPr/>
        </p:nvCxnSpPr>
        <p:spPr>
          <a:xfrm>
            <a:off x="5594040" y="1999800"/>
            <a:ext cx="1480320" cy="1686240"/>
          </a:xfrm>
          <a:prstGeom prst="straightConnector1">
            <a:avLst/>
          </a:prstGeom>
          <a:ln w="19050">
            <a:solidFill>
              <a:srgbClr val="0B6374"/>
            </a:solidFill>
            <a:round/>
            <a:tailEnd type="triangle" w="med" len="med"/>
          </a:ln>
        </p:spPr>
      </p:cxnSp>
      <p:sp>
        <p:nvSpPr>
          <p:cNvPr id="309" name="Google Shape;353;p7"/>
          <p:cNvSpPr/>
          <p:nvPr/>
        </p:nvSpPr>
        <p:spPr>
          <a:xfrm>
            <a:off x="3166920" y="1474200"/>
            <a:ext cx="2554200" cy="4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1300" b="1" strike="noStrike" spc="-1">
                <a:solidFill>
                  <a:schemeClr val="dk2"/>
                </a:solidFill>
                <a:latin typeface="Montserrat"/>
                <a:ea typeface="Montserrat"/>
              </a:rPr>
              <a:t>Repositorio en la nube</a:t>
            </a:r>
            <a:endParaRPr lang="es-ES" sz="13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0" name="Google Shape;354;p7"/>
          <p:cNvCxnSpPr>
            <a:endCxn id="309" idx="0"/>
          </p:cNvCxnSpPr>
          <p:nvPr/>
        </p:nvCxnSpPr>
        <p:spPr>
          <a:xfrm>
            <a:off x="4441320" y="1022400"/>
            <a:ext cx="2880" cy="452160"/>
          </a:xfrm>
          <a:prstGeom prst="straightConnector1">
            <a:avLst/>
          </a:prstGeom>
          <a:ln w="19050">
            <a:solidFill>
              <a:srgbClr val="424242"/>
            </a:solidFill>
            <a:round/>
            <a:tailEnd type="triangle" w="med" len="med"/>
          </a:ln>
        </p:spPr>
      </p:cxnSp>
      <p:sp>
        <p:nvSpPr>
          <p:cNvPr id="311" name="Google Shape;355;p7"/>
          <p:cNvSpPr/>
          <p:nvPr/>
        </p:nvSpPr>
        <p:spPr>
          <a:xfrm>
            <a:off x="349200" y="477360"/>
            <a:ext cx="1726200" cy="13669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1" strike="noStrike" spc="-1">
                <a:solidFill>
                  <a:srgbClr val="0B6374"/>
                </a:solidFill>
                <a:latin typeface="Montserrat"/>
                <a:ea typeface="Montserrat"/>
              </a:rPr>
              <a:t>Lectura</a:t>
            </a: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1" strike="noStrike" spc="-1">
                <a:solidFill>
                  <a:srgbClr val="3C78D7"/>
                </a:solidFill>
                <a:latin typeface="Montserrat"/>
                <a:ea typeface="Montserrat"/>
              </a:rPr>
              <a:t>Escritura</a:t>
            </a:r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Google Shape;356;p7"/>
          <p:cNvSpPr/>
          <p:nvPr/>
        </p:nvSpPr>
        <p:spPr>
          <a:xfrm>
            <a:off x="675000" y="3607200"/>
            <a:ext cx="964800" cy="45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300" b="1" strike="noStrike" spc="-1">
                <a:solidFill>
                  <a:schemeClr val="dk2"/>
                </a:solidFill>
                <a:latin typeface="Nunito"/>
                <a:ea typeface="Nunito"/>
              </a:rPr>
              <a:t>Dani</a:t>
            </a:r>
            <a:endParaRPr lang="es-E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Google Shape;357;p7"/>
          <p:cNvSpPr/>
          <p:nvPr/>
        </p:nvSpPr>
        <p:spPr>
          <a:xfrm>
            <a:off x="7731720" y="3607200"/>
            <a:ext cx="1062000" cy="45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300" b="1" strike="noStrike" spc="-1">
                <a:solidFill>
                  <a:schemeClr val="dk2"/>
                </a:solidFill>
                <a:latin typeface="Nunito"/>
                <a:ea typeface="Nunito"/>
              </a:rPr>
              <a:t>Nahikari</a:t>
            </a:r>
            <a:endParaRPr lang="es-ES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800" b="1" strike="noStrike" spc="-1">
                <a:solidFill>
                  <a:schemeClr val="dk2"/>
                </a:solidFill>
                <a:latin typeface="Maven Pro"/>
                <a:ea typeface="Maven Pro"/>
              </a:rPr>
              <a:t>Por qué Git es </a:t>
            </a:r>
            <a:r>
              <a:rPr lang="es" sz="2800" b="1" strike="noStrike" spc="-1">
                <a:solidFill>
                  <a:srgbClr val="188038"/>
                </a:solidFill>
                <a:latin typeface="Roboto Mono"/>
                <a:ea typeface="Roboto Mono"/>
              </a:rPr>
              <a:t>esencial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303920" y="1730160"/>
            <a:ext cx="7030080" cy="280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lang="es" sz="1200" b="1" strike="noStrike" spc="-1">
                <a:solidFill>
                  <a:srgbClr val="000000"/>
                </a:solidFill>
                <a:latin typeface="Arial"/>
                <a:ea typeface="Arial"/>
              </a:rPr>
              <a:t>Proporciona un historial de cambios</a:t>
            </a: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, facilitando muchísimo el seguimiento del progreso.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lang="es" sz="1200" b="1" strike="noStrike" spc="-1">
                <a:solidFill>
                  <a:srgbClr val="000000"/>
                </a:solidFill>
                <a:latin typeface="Arial"/>
                <a:ea typeface="Arial"/>
              </a:rPr>
              <a:t>Permite una colaboración eficiente</a:t>
            </a: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, permitiendo que múltiples desarrolladores trabajen en paralelo.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lang="es" sz="1200" b="1" strike="noStrike" spc="-1">
                <a:solidFill>
                  <a:srgbClr val="000000"/>
                </a:solidFill>
                <a:latin typeface="Arial"/>
                <a:ea typeface="Arial"/>
              </a:rPr>
              <a:t>Aporta seguridad y recuperación</a:t>
            </a: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, ya que permite restaurar versiones previas en caso de errores.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●"/>
            </a:pPr>
            <a:r>
              <a:rPr lang="es" sz="1200" b="1" strike="noStrike" spc="-1">
                <a:solidFill>
                  <a:srgbClr val="000000"/>
                </a:solidFill>
                <a:latin typeface="Arial"/>
                <a:ea typeface="Arial"/>
              </a:rPr>
              <a:t>Permite asignar permisos a los miembros</a:t>
            </a: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 (generalmente lectura y escritura) teniendo un mayor control.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800" b="1" strike="noStrike" spc="-1">
                <a:solidFill>
                  <a:schemeClr val="dk2"/>
                </a:solidFill>
                <a:latin typeface="Maven Pro"/>
                <a:ea typeface="Maven Pro"/>
              </a:rPr>
              <a:t>Instalación y primeros comandos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1303920" y="1730160"/>
            <a:ext cx="7030080" cy="280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424242"/>
              </a:buClr>
              <a:buFont typeface="Arial"/>
              <a:buChar char="●"/>
            </a:pP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Descargar e instalar </a:t>
            </a:r>
            <a:r>
              <a:rPr lang="es" sz="1200" b="1" strike="noStrike" spc="-1">
                <a:solidFill>
                  <a:srgbClr val="000000"/>
                </a:solidFill>
                <a:latin typeface="Arial"/>
                <a:ea typeface="Arial"/>
              </a:rPr>
              <a:t>Git</a:t>
            </a: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 en nuestro ordenador: </a:t>
            </a:r>
            <a:r>
              <a:rPr lang="es" sz="12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git-scm.com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424242"/>
              </a:buClr>
              <a:buFont typeface="Arial"/>
              <a:buChar char="●"/>
            </a:pP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Después de instalar, abrimos una consola y ejecutamos los siguientes comandos: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lang="es" sz="1100" b="0" strike="noStrike" spc="-1">
                <a:solidFill>
                  <a:srgbClr val="188038"/>
                </a:solidFill>
                <a:latin typeface="Roboto Mono"/>
                <a:ea typeface="Roboto Mono"/>
              </a:rPr>
              <a:t>git config --global user.name "Tu Nombre"</a:t>
            </a:r>
            <a:endParaRPr lang="es-ES" sz="11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lang="es" sz="1100" b="0" strike="noStrike" spc="-1">
                <a:solidFill>
                  <a:srgbClr val="188038"/>
                </a:solidFill>
                <a:latin typeface="Roboto Mono"/>
                <a:ea typeface="Roboto Mono"/>
              </a:rPr>
              <a:t>git config --global user.email "tuemail@ejemplo.com"</a:t>
            </a:r>
            <a:endParaRPr lang="es-ES" sz="1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 estos comandos estaremos configurando “la firma” que se va a aplicar a cada conjunto de cambios que añadamos.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Vamos a utilizar </a:t>
            </a:r>
            <a:r>
              <a:rPr lang="es" sz="1200" b="1" strike="noStrike" spc="-1">
                <a:solidFill>
                  <a:srgbClr val="000000"/>
                </a:solidFill>
                <a:latin typeface="Arial"/>
                <a:ea typeface="Arial"/>
              </a:rPr>
              <a:t>GitHub</a:t>
            </a: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, y para ello necesitamos una cuenta.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Accedemos GitHub y nos registramos: </a:t>
            </a:r>
            <a:r>
              <a:rPr lang="es" sz="1200" b="0" u="sng" strike="noStrike" spc="-1">
                <a:solidFill>
                  <a:schemeClr val="accent5"/>
                </a:solidFill>
                <a:uFillTx/>
                <a:latin typeface="Arial"/>
                <a:ea typeface="Arial"/>
                <a:hlinkClick r:id="rId3"/>
              </a:rPr>
              <a:t>https://github.com/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418</Words>
  <Application>Microsoft Office PowerPoint</Application>
  <PresentationFormat>Presentación en pantalla (16:9)</PresentationFormat>
  <Paragraphs>74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25</vt:i4>
      </vt:variant>
    </vt:vector>
  </HeadingPairs>
  <TitlesOfParts>
    <vt:vector size="45" baseType="lpstr">
      <vt:lpstr>Arial</vt:lpstr>
      <vt:lpstr>Maven Pro</vt:lpstr>
      <vt:lpstr>Montserrat</vt:lpstr>
      <vt:lpstr>Nunito</vt:lpstr>
      <vt:lpstr>Roboto</vt:lpstr>
      <vt:lpstr>Roboto Mono</vt:lpstr>
      <vt:lpstr>Symbol</vt:lpstr>
      <vt:lpstr>Times New Roman</vt:lpstr>
      <vt:lpstr>Wingdings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Momentum</vt:lpstr>
      <vt:lpstr>Git - Introducción</vt:lpstr>
      <vt:lpstr>Cuántas veces ha pasado esto</vt:lpstr>
      <vt:lpstr>Cuántas veces ha pasado esto</vt:lpstr>
      <vt:lpstr>Qué es Git</vt:lpstr>
      <vt:lpstr>Sincronizar con repositorios en la nube</vt:lpstr>
      <vt:lpstr>Git NO es GitHub</vt:lpstr>
      <vt:lpstr>Presentación de PowerPoint</vt:lpstr>
      <vt:lpstr>Por qué Git es esencial</vt:lpstr>
      <vt:lpstr>Instalación y primeros comandos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- Introducción</dc:title>
  <dc:subject/>
  <dc:creator/>
  <dc:description/>
  <cp:lastModifiedBy>Dell</cp:lastModifiedBy>
  <cp:revision>7</cp:revision>
  <dcterms:modified xsi:type="dcterms:W3CDTF">2025-04-28T07:29:41Z</dcterms:modified>
  <dc:language>es-ES</dc:language>
</cp:coreProperties>
</file>