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55D629-8346-442F-8011-ADF3AE7F320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B744C61-1D92-4DAD-84F0-A0026CA9B3C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D0F475A-C2F4-4EF3-92BE-826BE7E6134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ECBDBC-4429-4BD9-883A-AE902349824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68D71B-6C02-42B2-B41E-C9592E7719D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2DE4DEB-6C47-4D22-8E5A-113AFABF181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BE3C19-5904-4125-817E-ACB5B95CE9C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395222-34EF-4A6F-87E9-ED1350F2135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D220CEC-73B7-4282-8F48-362344AA546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6BE519-573F-4B84-9022-AEC973CEB33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32C3DE-D2D8-42A3-A8FD-2487BBB225D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14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oogle Shape;11;p14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14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" name="Google Shape;13;p1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" name="Google Shape;14;p14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14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Google Shape;16;p14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Google Shape;17;p14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oogle Shape;18;p14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14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Google Shape;20;p14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21;p14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Google Shape;22;p14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" name="Google Shape;23;p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14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Google Shape;25;p14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Google Shape;26;p14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27;p14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Google Shape;28;p14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" name="Google Shape;29;p14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14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1;p14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oogle Shape;32;p14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1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Google Shape;34;p1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Google Shape;35;p14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6" name="Google Shape;36;p14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oogle Shape;37;p14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14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39;p14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0" name="Google Shape;40;p14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41;p14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42;p14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Google Shape;43;p1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4;p14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Google Shape;45;p14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2D38F1-6B64-4F4F-9CAC-D5589C0A2D15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128;p2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50" name="Google Shape;129;p21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130;p21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 fontScale="86849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0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8C4840-9188-42ED-B48D-A0EA216AE5C5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136;p22"/>
          <p:cNvGrpSpPr/>
          <p:nvPr/>
        </p:nvGrpSpPr>
        <p:grpSpPr>
          <a:xfrm>
            <a:off x="713520" y="3847320"/>
            <a:ext cx="825120" cy="825120"/>
            <a:chOff x="713520" y="3847320"/>
            <a:chExt cx="825120" cy="825120"/>
          </a:xfrm>
        </p:grpSpPr>
        <p:sp>
          <p:nvSpPr>
            <p:cNvPr id="256" name="Google Shape;137;p22"/>
            <p:cNvSpPr/>
            <p:nvPr/>
          </p:nvSpPr>
          <p:spPr>
            <a:xfrm rot="16200000">
              <a:off x="880920" y="4014720"/>
              <a:ext cx="490320" cy="4903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Google Shape;138;p22"/>
            <p:cNvSpPr/>
            <p:nvPr/>
          </p:nvSpPr>
          <p:spPr>
            <a:xfrm rot="16200000">
              <a:off x="713520" y="3847320"/>
              <a:ext cx="825120" cy="8251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1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28EA7C-9EC7-4EE5-88D4-9A13AA581F82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42;p23"/>
          <p:cNvGrpSpPr/>
          <p:nvPr/>
        </p:nvGrpSpPr>
        <p:grpSpPr>
          <a:xfrm>
            <a:off x="0" y="4099320"/>
            <a:ext cx="9143640" cy="1044000"/>
            <a:chOff x="0" y="4099320"/>
            <a:chExt cx="9143640" cy="1044000"/>
          </a:xfrm>
        </p:grpSpPr>
        <p:grpSp>
          <p:nvGrpSpPr>
            <p:cNvPr id="42" name="Google Shape;143;p23"/>
            <p:cNvGrpSpPr/>
            <p:nvPr/>
          </p:nvGrpSpPr>
          <p:grpSpPr>
            <a:xfrm>
              <a:off x="0" y="4309200"/>
              <a:ext cx="231120" cy="834120"/>
              <a:chOff x="0" y="4309200"/>
              <a:chExt cx="231120" cy="834120"/>
            </a:xfrm>
          </p:grpSpPr>
          <p:sp>
            <p:nvSpPr>
              <p:cNvPr id="43" name="Google Shape;144;p23"/>
              <p:cNvSpPr/>
              <p:nvPr/>
            </p:nvSpPr>
            <p:spPr>
              <a:xfrm flipH="1">
                <a:off x="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145;p23"/>
              <p:cNvSpPr/>
              <p:nvPr/>
            </p:nvSpPr>
            <p:spPr>
              <a:xfrm flipH="1">
                <a:off x="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146;p23"/>
              <p:cNvSpPr/>
              <p:nvPr/>
            </p:nvSpPr>
            <p:spPr>
              <a:xfrm flipH="1">
                <a:off x="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147;p23"/>
              <p:cNvSpPr/>
              <p:nvPr/>
            </p:nvSpPr>
            <p:spPr>
              <a:xfrm flipH="1">
                <a:off x="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Google Shape;148;p23"/>
            <p:cNvGrpSpPr/>
            <p:nvPr/>
          </p:nvGrpSpPr>
          <p:grpSpPr>
            <a:xfrm>
              <a:off x="371520" y="4099320"/>
              <a:ext cx="231120" cy="1044000"/>
              <a:chOff x="371520" y="4099320"/>
              <a:chExt cx="231120" cy="1044000"/>
            </a:xfrm>
          </p:grpSpPr>
          <p:sp>
            <p:nvSpPr>
              <p:cNvPr id="48" name="Google Shape;149;p23"/>
              <p:cNvSpPr/>
              <p:nvPr/>
            </p:nvSpPr>
            <p:spPr>
              <a:xfrm flipH="1">
                <a:off x="371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" name="Google Shape;150;p23"/>
              <p:cNvSpPr/>
              <p:nvPr/>
            </p:nvSpPr>
            <p:spPr>
              <a:xfrm flipH="1">
                <a:off x="371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" name="Google Shape;151;p23"/>
              <p:cNvSpPr/>
              <p:nvPr/>
            </p:nvSpPr>
            <p:spPr>
              <a:xfrm flipH="1">
                <a:off x="371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Google Shape;152;p23"/>
              <p:cNvSpPr/>
              <p:nvPr/>
            </p:nvSpPr>
            <p:spPr>
              <a:xfrm flipH="1">
                <a:off x="3715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Google Shape;153;p23"/>
              <p:cNvSpPr/>
              <p:nvPr/>
            </p:nvSpPr>
            <p:spPr>
              <a:xfrm flipH="1">
                <a:off x="371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" name="Google Shape;154;p23"/>
            <p:cNvGrpSpPr/>
            <p:nvPr/>
          </p:nvGrpSpPr>
          <p:grpSpPr>
            <a:xfrm>
              <a:off x="742680" y="4309200"/>
              <a:ext cx="231120" cy="834120"/>
              <a:chOff x="742680" y="4309200"/>
              <a:chExt cx="231120" cy="834120"/>
            </a:xfrm>
          </p:grpSpPr>
          <p:sp>
            <p:nvSpPr>
              <p:cNvPr id="54" name="Google Shape;155;p23"/>
              <p:cNvSpPr/>
              <p:nvPr/>
            </p:nvSpPr>
            <p:spPr>
              <a:xfrm flipH="1">
                <a:off x="7426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Google Shape;156;p23"/>
              <p:cNvSpPr/>
              <p:nvPr/>
            </p:nvSpPr>
            <p:spPr>
              <a:xfrm flipH="1">
                <a:off x="7426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Google Shape;157;p23"/>
              <p:cNvSpPr/>
              <p:nvPr/>
            </p:nvSpPr>
            <p:spPr>
              <a:xfrm flipH="1">
                <a:off x="7426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Google Shape;158;p23"/>
              <p:cNvSpPr/>
              <p:nvPr/>
            </p:nvSpPr>
            <p:spPr>
              <a:xfrm flipH="1">
                <a:off x="7426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8" name="Google Shape;159;p23"/>
            <p:cNvGrpSpPr/>
            <p:nvPr/>
          </p:nvGrpSpPr>
          <p:grpSpPr>
            <a:xfrm>
              <a:off x="1114200" y="4519080"/>
              <a:ext cx="231120" cy="624240"/>
              <a:chOff x="1114200" y="4519080"/>
              <a:chExt cx="231120" cy="624240"/>
            </a:xfrm>
          </p:grpSpPr>
          <p:sp>
            <p:nvSpPr>
              <p:cNvPr id="59" name="Google Shape;160;p23"/>
              <p:cNvSpPr/>
              <p:nvPr/>
            </p:nvSpPr>
            <p:spPr>
              <a:xfrm flipH="1">
                <a:off x="11142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Google Shape;161;p23"/>
              <p:cNvSpPr/>
              <p:nvPr/>
            </p:nvSpPr>
            <p:spPr>
              <a:xfrm flipH="1">
                <a:off x="11142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Google Shape;162;p23"/>
              <p:cNvSpPr/>
              <p:nvPr/>
            </p:nvSpPr>
            <p:spPr>
              <a:xfrm flipH="1">
                <a:off x="11142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2" name="Google Shape;163;p23"/>
            <p:cNvGrpSpPr/>
            <p:nvPr/>
          </p:nvGrpSpPr>
          <p:grpSpPr>
            <a:xfrm>
              <a:off x="1856880" y="4099320"/>
              <a:ext cx="231120" cy="1044000"/>
              <a:chOff x="1856880" y="4099320"/>
              <a:chExt cx="231120" cy="1044000"/>
            </a:xfrm>
          </p:grpSpPr>
          <p:sp>
            <p:nvSpPr>
              <p:cNvPr id="63" name="Google Shape;164;p23"/>
              <p:cNvSpPr/>
              <p:nvPr/>
            </p:nvSpPr>
            <p:spPr>
              <a:xfrm flipH="1">
                <a:off x="18568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Google Shape;165;p23"/>
              <p:cNvSpPr/>
              <p:nvPr/>
            </p:nvSpPr>
            <p:spPr>
              <a:xfrm flipH="1">
                <a:off x="18568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Google Shape;166;p23"/>
              <p:cNvSpPr/>
              <p:nvPr/>
            </p:nvSpPr>
            <p:spPr>
              <a:xfrm flipH="1">
                <a:off x="18568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Google Shape;167;p23"/>
              <p:cNvSpPr/>
              <p:nvPr/>
            </p:nvSpPr>
            <p:spPr>
              <a:xfrm flipH="1">
                <a:off x="185688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Google Shape;168;p23"/>
              <p:cNvSpPr/>
              <p:nvPr/>
            </p:nvSpPr>
            <p:spPr>
              <a:xfrm flipH="1">
                <a:off x="18568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8" name="Google Shape;169;p23"/>
            <p:cNvGrpSpPr/>
            <p:nvPr/>
          </p:nvGrpSpPr>
          <p:grpSpPr>
            <a:xfrm>
              <a:off x="2228040" y="4309200"/>
              <a:ext cx="231120" cy="834120"/>
              <a:chOff x="2228040" y="4309200"/>
              <a:chExt cx="231120" cy="834120"/>
            </a:xfrm>
          </p:grpSpPr>
          <p:sp>
            <p:nvSpPr>
              <p:cNvPr id="69" name="Google Shape;170;p23"/>
              <p:cNvSpPr/>
              <p:nvPr/>
            </p:nvSpPr>
            <p:spPr>
              <a:xfrm flipH="1">
                <a:off x="22280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Google Shape;171;p23"/>
              <p:cNvSpPr/>
              <p:nvPr/>
            </p:nvSpPr>
            <p:spPr>
              <a:xfrm flipH="1">
                <a:off x="22280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Google Shape;172;p23"/>
              <p:cNvSpPr/>
              <p:nvPr/>
            </p:nvSpPr>
            <p:spPr>
              <a:xfrm flipH="1">
                <a:off x="22280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Google Shape;173;p23"/>
              <p:cNvSpPr/>
              <p:nvPr/>
            </p:nvSpPr>
            <p:spPr>
              <a:xfrm flipH="1">
                <a:off x="22280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3" name="Google Shape;174;p23"/>
            <p:cNvGrpSpPr/>
            <p:nvPr/>
          </p:nvGrpSpPr>
          <p:grpSpPr>
            <a:xfrm>
              <a:off x="2599560" y="4519080"/>
              <a:ext cx="231120" cy="624240"/>
              <a:chOff x="2599560" y="4519080"/>
              <a:chExt cx="231120" cy="624240"/>
            </a:xfrm>
          </p:grpSpPr>
          <p:sp>
            <p:nvSpPr>
              <p:cNvPr id="74" name="Google Shape;175;p23"/>
              <p:cNvSpPr/>
              <p:nvPr/>
            </p:nvSpPr>
            <p:spPr>
              <a:xfrm flipH="1">
                <a:off x="25995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" name="Google Shape;176;p23"/>
              <p:cNvSpPr/>
              <p:nvPr/>
            </p:nvSpPr>
            <p:spPr>
              <a:xfrm flipH="1">
                <a:off x="25995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" name="Google Shape;177;p23"/>
              <p:cNvSpPr/>
              <p:nvPr/>
            </p:nvSpPr>
            <p:spPr>
              <a:xfrm flipH="1">
                <a:off x="25995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7" name="Google Shape;178;p23"/>
            <p:cNvGrpSpPr/>
            <p:nvPr/>
          </p:nvGrpSpPr>
          <p:grpSpPr>
            <a:xfrm>
              <a:off x="3342240" y="4099320"/>
              <a:ext cx="231120" cy="1044000"/>
              <a:chOff x="3342240" y="4099320"/>
              <a:chExt cx="231120" cy="1044000"/>
            </a:xfrm>
          </p:grpSpPr>
          <p:sp>
            <p:nvSpPr>
              <p:cNvPr id="78" name="Google Shape;179;p23"/>
              <p:cNvSpPr/>
              <p:nvPr/>
            </p:nvSpPr>
            <p:spPr>
              <a:xfrm flipH="1">
                <a:off x="33422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" name="Google Shape;180;p23"/>
              <p:cNvSpPr/>
              <p:nvPr/>
            </p:nvSpPr>
            <p:spPr>
              <a:xfrm flipH="1">
                <a:off x="33422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Google Shape;181;p23"/>
              <p:cNvSpPr/>
              <p:nvPr/>
            </p:nvSpPr>
            <p:spPr>
              <a:xfrm flipH="1">
                <a:off x="33422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82;p23"/>
              <p:cNvSpPr/>
              <p:nvPr/>
            </p:nvSpPr>
            <p:spPr>
              <a:xfrm flipH="1">
                <a:off x="334224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183;p23"/>
              <p:cNvSpPr/>
              <p:nvPr/>
            </p:nvSpPr>
            <p:spPr>
              <a:xfrm flipH="1">
                <a:off x="33422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3" name="Google Shape;184;p23"/>
            <p:cNvGrpSpPr/>
            <p:nvPr/>
          </p:nvGrpSpPr>
          <p:grpSpPr>
            <a:xfrm>
              <a:off x="3713400" y="4309200"/>
              <a:ext cx="231120" cy="834120"/>
              <a:chOff x="3713400" y="4309200"/>
              <a:chExt cx="231120" cy="834120"/>
            </a:xfrm>
          </p:grpSpPr>
          <p:sp>
            <p:nvSpPr>
              <p:cNvPr id="84" name="Google Shape;185;p23"/>
              <p:cNvSpPr/>
              <p:nvPr/>
            </p:nvSpPr>
            <p:spPr>
              <a:xfrm flipH="1">
                <a:off x="37134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186;p23"/>
              <p:cNvSpPr/>
              <p:nvPr/>
            </p:nvSpPr>
            <p:spPr>
              <a:xfrm flipH="1">
                <a:off x="37134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187;p23"/>
              <p:cNvSpPr/>
              <p:nvPr/>
            </p:nvSpPr>
            <p:spPr>
              <a:xfrm flipH="1">
                <a:off x="37134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88;p23"/>
              <p:cNvSpPr/>
              <p:nvPr/>
            </p:nvSpPr>
            <p:spPr>
              <a:xfrm flipH="1">
                <a:off x="37134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8" name="Google Shape;189;p23"/>
            <p:cNvGrpSpPr/>
            <p:nvPr/>
          </p:nvGrpSpPr>
          <p:grpSpPr>
            <a:xfrm>
              <a:off x="1485360" y="4309200"/>
              <a:ext cx="231120" cy="834120"/>
              <a:chOff x="1485360" y="4309200"/>
              <a:chExt cx="231120" cy="834120"/>
            </a:xfrm>
          </p:grpSpPr>
          <p:sp>
            <p:nvSpPr>
              <p:cNvPr id="89" name="Google Shape;190;p23"/>
              <p:cNvSpPr/>
              <p:nvPr/>
            </p:nvSpPr>
            <p:spPr>
              <a:xfrm flipH="1">
                <a:off x="14853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Google Shape;191;p23"/>
              <p:cNvSpPr/>
              <p:nvPr/>
            </p:nvSpPr>
            <p:spPr>
              <a:xfrm flipH="1">
                <a:off x="14853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Google Shape;192;p23"/>
              <p:cNvSpPr/>
              <p:nvPr/>
            </p:nvSpPr>
            <p:spPr>
              <a:xfrm flipH="1">
                <a:off x="14853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193;p23"/>
              <p:cNvSpPr/>
              <p:nvPr/>
            </p:nvSpPr>
            <p:spPr>
              <a:xfrm flipH="1">
                <a:off x="14853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3" name="Google Shape;194;p23"/>
            <p:cNvGrpSpPr/>
            <p:nvPr/>
          </p:nvGrpSpPr>
          <p:grpSpPr>
            <a:xfrm>
              <a:off x="4084920" y="4519080"/>
              <a:ext cx="231120" cy="624240"/>
              <a:chOff x="4084920" y="4519080"/>
              <a:chExt cx="231120" cy="624240"/>
            </a:xfrm>
          </p:grpSpPr>
          <p:sp>
            <p:nvSpPr>
              <p:cNvPr id="94" name="Google Shape;195;p23"/>
              <p:cNvSpPr/>
              <p:nvPr/>
            </p:nvSpPr>
            <p:spPr>
              <a:xfrm flipH="1">
                <a:off x="40849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196;p23"/>
              <p:cNvSpPr/>
              <p:nvPr/>
            </p:nvSpPr>
            <p:spPr>
              <a:xfrm flipH="1">
                <a:off x="40849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197;p23"/>
              <p:cNvSpPr/>
              <p:nvPr/>
            </p:nvSpPr>
            <p:spPr>
              <a:xfrm flipH="1">
                <a:off x="40849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7" name="Google Shape;198;p23"/>
            <p:cNvGrpSpPr/>
            <p:nvPr/>
          </p:nvGrpSpPr>
          <p:grpSpPr>
            <a:xfrm>
              <a:off x="2970720" y="4309200"/>
              <a:ext cx="231120" cy="834120"/>
              <a:chOff x="2970720" y="4309200"/>
              <a:chExt cx="231120" cy="834120"/>
            </a:xfrm>
          </p:grpSpPr>
          <p:sp>
            <p:nvSpPr>
              <p:cNvPr id="98" name="Google Shape;199;p23"/>
              <p:cNvSpPr/>
              <p:nvPr/>
            </p:nvSpPr>
            <p:spPr>
              <a:xfrm flipH="1">
                <a:off x="29707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200;p23"/>
              <p:cNvSpPr/>
              <p:nvPr/>
            </p:nvSpPr>
            <p:spPr>
              <a:xfrm flipH="1">
                <a:off x="29707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Google Shape;201;p23"/>
              <p:cNvSpPr/>
              <p:nvPr/>
            </p:nvSpPr>
            <p:spPr>
              <a:xfrm flipH="1">
                <a:off x="29707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Google Shape;202;p23"/>
              <p:cNvSpPr/>
              <p:nvPr/>
            </p:nvSpPr>
            <p:spPr>
              <a:xfrm flipH="1">
                <a:off x="29707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2" name="Google Shape;203;p23"/>
            <p:cNvGrpSpPr/>
            <p:nvPr/>
          </p:nvGrpSpPr>
          <p:grpSpPr>
            <a:xfrm>
              <a:off x="4456080" y="4309200"/>
              <a:ext cx="231120" cy="834120"/>
              <a:chOff x="4456080" y="4309200"/>
              <a:chExt cx="231120" cy="834120"/>
            </a:xfrm>
          </p:grpSpPr>
          <p:sp>
            <p:nvSpPr>
              <p:cNvPr id="103" name="Google Shape;204;p23"/>
              <p:cNvSpPr/>
              <p:nvPr/>
            </p:nvSpPr>
            <p:spPr>
              <a:xfrm flipH="1">
                <a:off x="44560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Google Shape;205;p23"/>
              <p:cNvSpPr/>
              <p:nvPr/>
            </p:nvSpPr>
            <p:spPr>
              <a:xfrm flipH="1">
                <a:off x="44560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" name="Google Shape;206;p23"/>
              <p:cNvSpPr/>
              <p:nvPr/>
            </p:nvSpPr>
            <p:spPr>
              <a:xfrm flipH="1">
                <a:off x="44560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Google Shape;207;p23"/>
              <p:cNvSpPr/>
              <p:nvPr/>
            </p:nvSpPr>
            <p:spPr>
              <a:xfrm flipH="1">
                <a:off x="44560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7" name="Google Shape;208;p23"/>
            <p:cNvGrpSpPr/>
            <p:nvPr/>
          </p:nvGrpSpPr>
          <p:grpSpPr>
            <a:xfrm>
              <a:off x="4827600" y="4099320"/>
              <a:ext cx="231120" cy="1044000"/>
              <a:chOff x="4827600" y="4099320"/>
              <a:chExt cx="231120" cy="1044000"/>
            </a:xfrm>
          </p:grpSpPr>
          <p:sp>
            <p:nvSpPr>
              <p:cNvPr id="108" name="Google Shape;209;p23"/>
              <p:cNvSpPr/>
              <p:nvPr/>
            </p:nvSpPr>
            <p:spPr>
              <a:xfrm flipH="1">
                <a:off x="48276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Google Shape;210;p23"/>
              <p:cNvSpPr/>
              <p:nvPr/>
            </p:nvSpPr>
            <p:spPr>
              <a:xfrm flipH="1">
                <a:off x="48276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Google Shape;211;p23"/>
              <p:cNvSpPr/>
              <p:nvPr/>
            </p:nvSpPr>
            <p:spPr>
              <a:xfrm flipH="1">
                <a:off x="48276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Google Shape;212;p23"/>
              <p:cNvSpPr/>
              <p:nvPr/>
            </p:nvSpPr>
            <p:spPr>
              <a:xfrm flipH="1">
                <a:off x="482760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Google Shape;213;p23"/>
              <p:cNvSpPr/>
              <p:nvPr/>
            </p:nvSpPr>
            <p:spPr>
              <a:xfrm flipH="1">
                <a:off x="48276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3" name="Google Shape;214;p23"/>
            <p:cNvGrpSpPr/>
            <p:nvPr/>
          </p:nvGrpSpPr>
          <p:grpSpPr>
            <a:xfrm>
              <a:off x="5199120" y="4309200"/>
              <a:ext cx="231120" cy="834120"/>
              <a:chOff x="5199120" y="4309200"/>
              <a:chExt cx="231120" cy="834120"/>
            </a:xfrm>
          </p:grpSpPr>
          <p:sp>
            <p:nvSpPr>
              <p:cNvPr id="114" name="Google Shape;215;p23"/>
              <p:cNvSpPr/>
              <p:nvPr/>
            </p:nvSpPr>
            <p:spPr>
              <a:xfrm flipH="1">
                <a:off x="51991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Google Shape;216;p23"/>
              <p:cNvSpPr/>
              <p:nvPr/>
            </p:nvSpPr>
            <p:spPr>
              <a:xfrm flipH="1">
                <a:off x="51991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Google Shape;217;p23"/>
              <p:cNvSpPr/>
              <p:nvPr/>
            </p:nvSpPr>
            <p:spPr>
              <a:xfrm flipH="1">
                <a:off x="51991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Google Shape;218;p23"/>
              <p:cNvSpPr/>
              <p:nvPr/>
            </p:nvSpPr>
            <p:spPr>
              <a:xfrm flipH="1">
                <a:off x="51991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8" name="Google Shape;219;p23"/>
            <p:cNvGrpSpPr/>
            <p:nvPr/>
          </p:nvGrpSpPr>
          <p:grpSpPr>
            <a:xfrm>
              <a:off x="5570280" y="4519080"/>
              <a:ext cx="231120" cy="624240"/>
              <a:chOff x="5570280" y="4519080"/>
              <a:chExt cx="231120" cy="624240"/>
            </a:xfrm>
          </p:grpSpPr>
          <p:sp>
            <p:nvSpPr>
              <p:cNvPr id="119" name="Google Shape;220;p23"/>
              <p:cNvSpPr/>
              <p:nvPr/>
            </p:nvSpPr>
            <p:spPr>
              <a:xfrm flipH="1">
                <a:off x="55702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Google Shape;221;p23"/>
              <p:cNvSpPr/>
              <p:nvPr/>
            </p:nvSpPr>
            <p:spPr>
              <a:xfrm flipH="1">
                <a:off x="55702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Google Shape;222;p23"/>
              <p:cNvSpPr/>
              <p:nvPr/>
            </p:nvSpPr>
            <p:spPr>
              <a:xfrm flipH="1">
                <a:off x="55702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2" name="Google Shape;223;p23"/>
            <p:cNvGrpSpPr/>
            <p:nvPr/>
          </p:nvGrpSpPr>
          <p:grpSpPr>
            <a:xfrm>
              <a:off x="5941800" y="4309200"/>
              <a:ext cx="231120" cy="834120"/>
              <a:chOff x="5941800" y="4309200"/>
              <a:chExt cx="231120" cy="834120"/>
            </a:xfrm>
          </p:grpSpPr>
          <p:sp>
            <p:nvSpPr>
              <p:cNvPr id="123" name="Google Shape;224;p23"/>
              <p:cNvSpPr/>
              <p:nvPr/>
            </p:nvSpPr>
            <p:spPr>
              <a:xfrm flipH="1">
                <a:off x="59418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Google Shape;225;p23"/>
              <p:cNvSpPr/>
              <p:nvPr/>
            </p:nvSpPr>
            <p:spPr>
              <a:xfrm flipH="1">
                <a:off x="59418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Google Shape;226;p23"/>
              <p:cNvSpPr/>
              <p:nvPr/>
            </p:nvSpPr>
            <p:spPr>
              <a:xfrm flipH="1">
                <a:off x="59418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Google Shape;227;p23"/>
              <p:cNvSpPr/>
              <p:nvPr/>
            </p:nvSpPr>
            <p:spPr>
              <a:xfrm flipH="1">
                <a:off x="59418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7" name="Google Shape;228;p23"/>
            <p:cNvGrpSpPr/>
            <p:nvPr/>
          </p:nvGrpSpPr>
          <p:grpSpPr>
            <a:xfrm>
              <a:off x="6312960" y="4099320"/>
              <a:ext cx="231120" cy="1044000"/>
              <a:chOff x="6312960" y="4099320"/>
              <a:chExt cx="231120" cy="1044000"/>
            </a:xfrm>
          </p:grpSpPr>
          <p:sp>
            <p:nvSpPr>
              <p:cNvPr id="128" name="Google Shape;229;p23"/>
              <p:cNvSpPr/>
              <p:nvPr/>
            </p:nvSpPr>
            <p:spPr>
              <a:xfrm flipH="1">
                <a:off x="63129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Google Shape;230;p23"/>
              <p:cNvSpPr/>
              <p:nvPr/>
            </p:nvSpPr>
            <p:spPr>
              <a:xfrm flipH="1">
                <a:off x="63129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Google Shape;231;p23"/>
              <p:cNvSpPr/>
              <p:nvPr/>
            </p:nvSpPr>
            <p:spPr>
              <a:xfrm flipH="1">
                <a:off x="63129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Google Shape;232;p23"/>
              <p:cNvSpPr/>
              <p:nvPr/>
            </p:nvSpPr>
            <p:spPr>
              <a:xfrm flipH="1">
                <a:off x="631296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Google Shape;233;p23"/>
              <p:cNvSpPr/>
              <p:nvPr/>
            </p:nvSpPr>
            <p:spPr>
              <a:xfrm flipH="1">
                <a:off x="63129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" name="Google Shape;234;p23"/>
            <p:cNvGrpSpPr/>
            <p:nvPr/>
          </p:nvGrpSpPr>
          <p:grpSpPr>
            <a:xfrm>
              <a:off x="6684480" y="4309200"/>
              <a:ext cx="231120" cy="834120"/>
              <a:chOff x="6684480" y="4309200"/>
              <a:chExt cx="231120" cy="834120"/>
            </a:xfrm>
          </p:grpSpPr>
          <p:sp>
            <p:nvSpPr>
              <p:cNvPr id="134" name="Google Shape;235;p23"/>
              <p:cNvSpPr/>
              <p:nvPr/>
            </p:nvSpPr>
            <p:spPr>
              <a:xfrm flipH="1">
                <a:off x="66844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" name="Google Shape;236;p23"/>
              <p:cNvSpPr/>
              <p:nvPr/>
            </p:nvSpPr>
            <p:spPr>
              <a:xfrm flipH="1">
                <a:off x="66844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Google Shape;237;p23"/>
              <p:cNvSpPr/>
              <p:nvPr/>
            </p:nvSpPr>
            <p:spPr>
              <a:xfrm flipH="1">
                <a:off x="66844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Google Shape;238;p23"/>
              <p:cNvSpPr/>
              <p:nvPr/>
            </p:nvSpPr>
            <p:spPr>
              <a:xfrm flipH="1">
                <a:off x="66844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8" name="Google Shape;239;p23"/>
            <p:cNvGrpSpPr/>
            <p:nvPr/>
          </p:nvGrpSpPr>
          <p:grpSpPr>
            <a:xfrm>
              <a:off x="7055640" y="4519080"/>
              <a:ext cx="231120" cy="624240"/>
              <a:chOff x="7055640" y="4519080"/>
              <a:chExt cx="231120" cy="624240"/>
            </a:xfrm>
          </p:grpSpPr>
          <p:sp>
            <p:nvSpPr>
              <p:cNvPr id="139" name="Google Shape;240;p23"/>
              <p:cNvSpPr/>
              <p:nvPr/>
            </p:nvSpPr>
            <p:spPr>
              <a:xfrm flipH="1">
                <a:off x="70556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241;p23"/>
              <p:cNvSpPr/>
              <p:nvPr/>
            </p:nvSpPr>
            <p:spPr>
              <a:xfrm flipH="1">
                <a:off x="70556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Google Shape;242;p23"/>
              <p:cNvSpPr/>
              <p:nvPr/>
            </p:nvSpPr>
            <p:spPr>
              <a:xfrm flipH="1">
                <a:off x="70556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2" name="Google Shape;243;p23"/>
            <p:cNvGrpSpPr/>
            <p:nvPr/>
          </p:nvGrpSpPr>
          <p:grpSpPr>
            <a:xfrm>
              <a:off x="7798320" y="4099320"/>
              <a:ext cx="231120" cy="1044000"/>
              <a:chOff x="7798320" y="4099320"/>
              <a:chExt cx="231120" cy="1044000"/>
            </a:xfrm>
          </p:grpSpPr>
          <p:sp>
            <p:nvSpPr>
              <p:cNvPr id="143" name="Google Shape;244;p23"/>
              <p:cNvSpPr/>
              <p:nvPr/>
            </p:nvSpPr>
            <p:spPr>
              <a:xfrm flipH="1">
                <a:off x="77983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Google Shape;245;p23"/>
              <p:cNvSpPr/>
              <p:nvPr/>
            </p:nvSpPr>
            <p:spPr>
              <a:xfrm flipH="1">
                <a:off x="77983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Google Shape;246;p23"/>
              <p:cNvSpPr/>
              <p:nvPr/>
            </p:nvSpPr>
            <p:spPr>
              <a:xfrm flipH="1">
                <a:off x="77983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247;p23"/>
              <p:cNvSpPr/>
              <p:nvPr/>
            </p:nvSpPr>
            <p:spPr>
              <a:xfrm flipH="1">
                <a:off x="77983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Google Shape;248;p23"/>
              <p:cNvSpPr/>
              <p:nvPr/>
            </p:nvSpPr>
            <p:spPr>
              <a:xfrm flipH="1">
                <a:off x="77983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8" name="Google Shape;249;p23"/>
            <p:cNvGrpSpPr/>
            <p:nvPr/>
          </p:nvGrpSpPr>
          <p:grpSpPr>
            <a:xfrm>
              <a:off x="8169840" y="4309200"/>
              <a:ext cx="231120" cy="834120"/>
              <a:chOff x="8169840" y="4309200"/>
              <a:chExt cx="231120" cy="834120"/>
            </a:xfrm>
          </p:grpSpPr>
          <p:sp>
            <p:nvSpPr>
              <p:cNvPr id="149" name="Google Shape;250;p23"/>
              <p:cNvSpPr/>
              <p:nvPr/>
            </p:nvSpPr>
            <p:spPr>
              <a:xfrm flipH="1">
                <a:off x="81698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Google Shape;251;p23"/>
              <p:cNvSpPr/>
              <p:nvPr/>
            </p:nvSpPr>
            <p:spPr>
              <a:xfrm flipH="1">
                <a:off x="81698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Google Shape;252;p23"/>
              <p:cNvSpPr/>
              <p:nvPr/>
            </p:nvSpPr>
            <p:spPr>
              <a:xfrm flipH="1">
                <a:off x="81698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253;p23"/>
              <p:cNvSpPr/>
              <p:nvPr/>
            </p:nvSpPr>
            <p:spPr>
              <a:xfrm flipH="1">
                <a:off x="81698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3" name="Google Shape;254;p23"/>
            <p:cNvGrpSpPr/>
            <p:nvPr/>
          </p:nvGrpSpPr>
          <p:grpSpPr>
            <a:xfrm>
              <a:off x="7427160" y="4309200"/>
              <a:ext cx="231120" cy="834120"/>
              <a:chOff x="7427160" y="4309200"/>
              <a:chExt cx="231120" cy="834120"/>
            </a:xfrm>
          </p:grpSpPr>
          <p:sp>
            <p:nvSpPr>
              <p:cNvPr id="154" name="Google Shape;255;p23"/>
              <p:cNvSpPr/>
              <p:nvPr/>
            </p:nvSpPr>
            <p:spPr>
              <a:xfrm flipH="1">
                <a:off x="74271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Google Shape;256;p23"/>
              <p:cNvSpPr/>
              <p:nvPr/>
            </p:nvSpPr>
            <p:spPr>
              <a:xfrm flipH="1">
                <a:off x="74271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Google Shape;257;p23"/>
              <p:cNvSpPr/>
              <p:nvPr/>
            </p:nvSpPr>
            <p:spPr>
              <a:xfrm flipH="1">
                <a:off x="74271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Google Shape;258;p23"/>
              <p:cNvSpPr/>
              <p:nvPr/>
            </p:nvSpPr>
            <p:spPr>
              <a:xfrm flipH="1">
                <a:off x="74271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8" name="Google Shape;259;p23"/>
            <p:cNvGrpSpPr/>
            <p:nvPr/>
          </p:nvGrpSpPr>
          <p:grpSpPr>
            <a:xfrm>
              <a:off x="8541000" y="4519080"/>
              <a:ext cx="231120" cy="624240"/>
              <a:chOff x="8541000" y="4519080"/>
              <a:chExt cx="231120" cy="624240"/>
            </a:xfrm>
          </p:grpSpPr>
          <p:sp>
            <p:nvSpPr>
              <p:cNvPr id="159" name="Google Shape;260;p23"/>
              <p:cNvSpPr/>
              <p:nvPr/>
            </p:nvSpPr>
            <p:spPr>
              <a:xfrm flipH="1">
                <a:off x="85410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Google Shape;261;p23"/>
              <p:cNvSpPr/>
              <p:nvPr/>
            </p:nvSpPr>
            <p:spPr>
              <a:xfrm flipH="1">
                <a:off x="85410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Google Shape;262;p23"/>
              <p:cNvSpPr/>
              <p:nvPr/>
            </p:nvSpPr>
            <p:spPr>
              <a:xfrm flipH="1">
                <a:off x="85410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2" name="Google Shape;263;p23"/>
            <p:cNvGrpSpPr/>
            <p:nvPr/>
          </p:nvGrpSpPr>
          <p:grpSpPr>
            <a:xfrm>
              <a:off x="8912520" y="4309200"/>
              <a:ext cx="231120" cy="834120"/>
              <a:chOff x="8912520" y="4309200"/>
              <a:chExt cx="231120" cy="834120"/>
            </a:xfrm>
          </p:grpSpPr>
          <p:sp>
            <p:nvSpPr>
              <p:cNvPr id="163" name="Google Shape;264;p23"/>
              <p:cNvSpPr/>
              <p:nvPr/>
            </p:nvSpPr>
            <p:spPr>
              <a:xfrm flipH="1">
                <a:off x="8912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Google Shape;265;p23"/>
              <p:cNvSpPr/>
              <p:nvPr/>
            </p:nvSpPr>
            <p:spPr>
              <a:xfrm flipH="1">
                <a:off x="8912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Google Shape;266;p23"/>
              <p:cNvSpPr/>
              <p:nvPr/>
            </p:nvSpPr>
            <p:spPr>
              <a:xfrm flipH="1">
                <a:off x="8912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Google Shape;267;p23"/>
              <p:cNvSpPr/>
              <p:nvPr/>
            </p:nvSpPr>
            <p:spPr>
              <a:xfrm flipH="1">
                <a:off x="8912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ES" sz="8000" spc="-1" strike="noStrike">
                <a:solidFill>
                  <a:schemeClr val="lt1"/>
                </a:solidFill>
                <a:latin typeface="Maven Pro"/>
                <a:ea typeface="Maven Pro"/>
              </a:rPr>
              <a:t>xx%</a:t>
            </a:r>
            <a:endParaRPr b="0" lang="es-E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10E10A-CC36-4E9E-B1F1-70FC03C9C609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3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6B3F54-EC07-46AE-B39A-3943500E2D64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50;p15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72" name="Google Shape;51;p15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52;p15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A462C9-9879-4E9A-8012-68C82BBA2053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57;p16"/>
          <p:cNvGrpSpPr/>
          <p:nvPr/>
        </p:nvGrpSpPr>
        <p:grpSpPr>
          <a:xfrm>
            <a:off x="147240" y="3600"/>
            <a:ext cx="1232640" cy="1384200"/>
            <a:chOff x="147240" y="3600"/>
            <a:chExt cx="1232640" cy="1384200"/>
          </a:xfrm>
        </p:grpSpPr>
        <p:grpSp>
          <p:nvGrpSpPr>
            <p:cNvPr id="180" name="Google Shape;58;p16"/>
            <p:cNvGrpSpPr/>
            <p:nvPr/>
          </p:nvGrpSpPr>
          <p:grpSpPr>
            <a:xfrm>
              <a:off x="1063440" y="3600"/>
              <a:ext cx="316440" cy="688320"/>
              <a:chOff x="1063440" y="3600"/>
              <a:chExt cx="316440" cy="688320"/>
            </a:xfrm>
          </p:grpSpPr>
          <p:sp>
            <p:nvSpPr>
              <p:cNvPr id="181" name="Google Shape;59;p16"/>
              <p:cNvSpPr/>
              <p:nvPr/>
            </p:nvSpPr>
            <p:spPr>
              <a:xfrm rot="10800000">
                <a:off x="10634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Google Shape;60;p16"/>
              <p:cNvSpPr/>
              <p:nvPr/>
            </p:nvSpPr>
            <p:spPr>
              <a:xfrm rot="10800000">
                <a:off x="10634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3" name="Google Shape;61;p16"/>
            <p:cNvGrpSpPr/>
            <p:nvPr/>
          </p:nvGrpSpPr>
          <p:grpSpPr>
            <a:xfrm>
              <a:off x="605160" y="3600"/>
              <a:ext cx="316440" cy="1036440"/>
              <a:chOff x="605160" y="3600"/>
              <a:chExt cx="316440" cy="1036440"/>
            </a:xfrm>
          </p:grpSpPr>
          <p:sp>
            <p:nvSpPr>
              <p:cNvPr id="184" name="Google Shape;62;p16"/>
              <p:cNvSpPr/>
              <p:nvPr/>
            </p:nvSpPr>
            <p:spPr>
              <a:xfrm rot="10800000">
                <a:off x="60516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Google Shape;63;p16"/>
              <p:cNvSpPr/>
              <p:nvPr/>
            </p:nvSpPr>
            <p:spPr>
              <a:xfrm rot="10800000">
                <a:off x="60516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Google Shape;64;p16"/>
              <p:cNvSpPr/>
              <p:nvPr/>
            </p:nvSpPr>
            <p:spPr>
              <a:xfrm rot="10800000">
                <a:off x="60516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7" name="Google Shape;65;p16"/>
            <p:cNvGrpSpPr/>
            <p:nvPr/>
          </p:nvGrpSpPr>
          <p:grpSpPr>
            <a:xfrm>
              <a:off x="147240" y="3600"/>
              <a:ext cx="316440" cy="1384200"/>
              <a:chOff x="147240" y="3600"/>
              <a:chExt cx="316440" cy="1384200"/>
            </a:xfrm>
          </p:grpSpPr>
          <p:sp>
            <p:nvSpPr>
              <p:cNvPr id="188" name="Google Shape;66;p16"/>
              <p:cNvSpPr/>
              <p:nvPr/>
            </p:nvSpPr>
            <p:spPr>
              <a:xfrm rot="10800000">
                <a:off x="1472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Google Shape;67;p16"/>
              <p:cNvSpPr/>
              <p:nvPr/>
            </p:nvSpPr>
            <p:spPr>
              <a:xfrm rot="10800000">
                <a:off x="147240" y="360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Google Shape;68;p16"/>
              <p:cNvSpPr/>
              <p:nvPr/>
            </p:nvSpPr>
            <p:spPr>
              <a:xfrm rot="10800000">
                <a:off x="14724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Google Shape;69;p16"/>
              <p:cNvSpPr/>
              <p:nvPr/>
            </p:nvSpPr>
            <p:spPr>
              <a:xfrm rot="10800000">
                <a:off x="1472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2" name="Google Shape;70;p16"/>
          <p:cNvGrpSpPr/>
          <p:nvPr/>
        </p:nvGrpSpPr>
        <p:grpSpPr>
          <a:xfrm>
            <a:off x="6775200" y="2904120"/>
            <a:ext cx="2185920" cy="2239200"/>
            <a:chOff x="6775200" y="2904120"/>
            <a:chExt cx="2185920" cy="2239200"/>
          </a:xfrm>
        </p:grpSpPr>
        <p:grpSp>
          <p:nvGrpSpPr>
            <p:cNvPr id="193" name="Google Shape;71;p16"/>
            <p:cNvGrpSpPr/>
            <p:nvPr/>
          </p:nvGrpSpPr>
          <p:grpSpPr>
            <a:xfrm>
              <a:off x="6775200" y="4253760"/>
              <a:ext cx="409320" cy="889560"/>
              <a:chOff x="6775200" y="4253760"/>
              <a:chExt cx="409320" cy="889560"/>
            </a:xfrm>
          </p:grpSpPr>
          <p:sp>
            <p:nvSpPr>
              <p:cNvPr id="194" name="Google Shape;72;p16"/>
              <p:cNvSpPr/>
              <p:nvPr/>
            </p:nvSpPr>
            <p:spPr>
              <a:xfrm>
                <a:off x="67752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5" name="Google Shape;73;p16"/>
              <p:cNvSpPr/>
              <p:nvPr/>
            </p:nvSpPr>
            <p:spPr>
              <a:xfrm>
                <a:off x="67752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96" name="Google Shape;74;p16"/>
            <p:cNvGrpSpPr/>
            <p:nvPr/>
          </p:nvGrpSpPr>
          <p:grpSpPr>
            <a:xfrm>
              <a:off x="7367400" y="3804120"/>
              <a:ext cx="409320" cy="1339200"/>
              <a:chOff x="7367400" y="3804120"/>
              <a:chExt cx="409320" cy="1339200"/>
            </a:xfrm>
          </p:grpSpPr>
          <p:sp>
            <p:nvSpPr>
              <p:cNvPr id="197" name="Google Shape;75;p16"/>
              <p:cNvSpPr/>
              <p:nvPr/>
            </p:nvSpPr>
            <p:spPr>
              <a:xfrm>
                <a:off x="73674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76;p16"/>
              <p:cNvSpPr/>
              <p:nvPr/>
            </p:nvSpPr>
            <p:spPr>
              <a:xfrm>
                <a:off x="73674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77;p16"/>
              <p:cNvSpPr/>
              <p:nvPr/>
            </p:nvSpPr>
            <p:spPr>
              <a:xfrm>
                <a:off x="73674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0" name="Google Shape;78;p16"/>
            <p:cNvGrpSpPr/>
            <p:nvPr/>
          </p:nvGrpSpPr>
          <p:grpSpPr>
            <a:xfrm>
              <a:off x="7959600" y="3354120"/>
              <a:ext cx="409320" cy="1789200"/>
              <a:chOff x="7959600" y="3354120"/>
              <a:chExt cx="409320" cy="1789200"/>
            </a:xfrm>
          </p:grpSpPr>
          <p:sp>
            <p:nvSpPr>
              <p:cNvPr id="201" name="Google Shape;79;p16"/>
              <p:cNvSpPr/>
              <p:nvPr/>
            </p:nvSpPr>
            <p:spPr>
              <a:xfrm>
                <a:off x="79596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Google Shape;80;p16"/>
              <p:cNvSpPr/>
              <p:nvPr/>
            </p:nvSpPr>
            <p:spPr>
              <a:xfrm>
                <a:off x="79596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Google Shape;81;p16"/>
              <p:cNvSpPr/>
              <p:nvPr/>
            </p:nvSpPr>
            <p:spPr>
              <a:xfrm>
                <a:off x="79596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82;p16"/>
              <p:cNvSpPr/>
              <p:nvPr/>
            </p:nvSpPr>
            <p:spPr>
              <a:xfrm>
                <a:off x="79596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5" name="Google Shape;83;p16"/>
            <p:cNvGrpSpPr/>
            <p:nvPr/>
          </p:nvGrpSpPr>
          <p:grpSpPr>
            <a:xfrm>
              <a:off x="8551800" y="2904120"/>
              <a:ext cx="409320" cy="2239200"/>
              <a:chOff x="8551800" y="2904120"/>
              <a:chExt cx="409320" cy="2239200"/>
            </a:xfrm>
          </p:grpSpPr>
          <p:sp>
            <p:nvSpPr>
              <p:cNvPr id="206" name="Google Shape;84;p16"/>
              <p:cNvSpPr/>
              <p:nvPr/>
            </p:nvSpPr>
            <p:spPr>
              <a:xfrm>
                <a:off x="85518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Google Shape;85;p16"/>
              <p:cNvSpPr/>
              <p:nvPr/>
            </p:nvSpPr>
            <p:spPr>
              <a:xfrm>
                <a:off x="85518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86;p16"/>
              <p:cNvSpPr/>
              <p:nvPr/>
            </p:nvSpPr>
            <p:spPr>
              <a:xfrm>
                <a:off x="85518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87;p16"/>
              <p:cNvSpPr/>
              <p:nvPr/>
            </p:nvSpPr>
            <p:spPr>
              <a:xfrm>
                <a:off x="8551800" y="2904120"/>
                <a:ext cx="409320" cy="22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Google Shape;88;p16"/>
              <p:cNvSpPr/>
              <p:nvPr/>
            </p:nvSpPr>
            <p:spPr>
              <a:xfrm>
                <a:off x="85518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5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7EF1C9-AB5A-415D-84E7-6448A88E9C40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92;p17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14" name="Google Shape;93;p17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94;p17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ldNum" idx="6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793607-2EDE-4BEC-B254-7757501F6F27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100;p18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24" name="Google Shape;101;p18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102;p18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7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9E08EC-640A-40BA-9941-4F833603EFE7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106;p19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30" name="Google Shape;107;p19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Google Shape;108;p19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311640" cy="158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303920" y="2309760"/>
            <a:ext cx="3311640" cy="22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995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8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14FCDE-8D1F-4ECB-AD9E-0B49460F6380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13;p20"/>
          <p:cNvGrpSpPr/>
          <p:nvPr/>
        </p:nvGrpSpPr>
        <p:grpSpPr>
          <a:xfrm>
            <a:off x="6866640" y="1800"/>
            <a:ext cx="2267280" cy="2601000"/>
            <a:chOff x="6866640" y="1800"/>
            <a:chExt cx="2267280" cy="2601000"/>
          </a:xfrm>
        </p:grpSpPr>
        <p:grpSp>
          <p:nvGrpSpPr>
            <p:cNvPr id="236" name="Google Shape;114;p20"/>
            <p:cNvGrpSpPr/>
            <p:nvPr/>
          </p:nvGrpSpPr>
          <p:grpSpPr>
            <a:xfrm>
              <a:off x="7144200" y="1800"/>
              <a:ext cx="1989720" cy="1989720"/>
              <a:chOff x="7144200" y="1800"/>
              <a:chExt cx="1989720" cy="1989720"/>
            </a:xfrm>
          </p:grpSpPr>
          <p:sp>
            <p:nvSpPr>
              <p:cNvPr id="237" name="Google Shape;115;p20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16;p20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17;p20"/>
              <p:cNvSpPr/>
              <p:nvPr/>
            </p:nvSpPr>
            <p:spPr>
              <a:xfrm rot="12951000">
                <a:off x="7426440" y="284040"/>
                <a:ext cx="1425240" cy="14248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0" name="Google Shape;118;p20"/>
            <p:cNvGrpSpPr/>
            <p:nvPr/>
          </p:nvGrpSpPr>
          <p:grpSpPr>
            <a:xfrm>
              <a:off x="8283600" y="1807920"/>
              <a:ext cx="794520" cy="794880"/>
              <a:chOff x="8283600" y="1807920"/>
              <a:chExt cx="794520" cy="794880"/>
            </a:xfrm>
          </p:grpSpPr>
          <p:sp>
            <p:nvSpPr>
              <p:cNvPr id="241" name="Google Shape;119;p20"/>
              <p:cNvSpPr/>
              <p:nvPr/>
            </p:nvSpPr>
            <p:spPr>
              <a:xfrm rot="2152200">
                <a:off x="8395920" y="1920600"/>
                <a:ext cx="569160" cy="5691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20;p20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21;p20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4" name="Google Shape;122;p20"/>
            <p:cNvGrpSpPr/>
            <p:nvPr/>
          </p:nvGrpSpPr>
          <p:grpSpPr>
            <a:xfrm>
              <a:off x="6866640" y="118800"/>
              <a:ext cx="548280" cy="548280"/>
              <a:chOff x="6866640" y="118800"/>
              <a:chExt cx="548280" cy="548280"/>
            </a:xfrm>
          </p:grpSpPr>
          <p:sp>
            <p:nvSpPr>
              <p:cNvPr id="245" name="Google Shape;123;p20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24;p20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9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EFC878-D4DD-46A3-837A-E15360FDCF48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1520" y="2571840"/>
            <a:ext cx="7393320" cy="83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lt1"/>
                </a:solidFill>
                <a:latin typeface="Roboto"/>
                <a:ea typeface="Roboto"/>
              </a:rPr>
              <a:t>Git - Básico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641520" y="3318840"/>
            <a:ext cx="5265000" cy="93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chemeClr val="lt1"/>
                </a:solidFill>
                <a:latin typeface="Nunito"/>
                <a:ea typeface="Nunito"/>
              </a:rPr>
              <a:t>Comandos básicos y nuestro primer repositorio</a:t>
            </a:r>
            <a:endParaRPr b="0" lang="es-E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Visualizando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push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342;p10"/>
          <p:cNvSpPr/>
          <p:nvPr/>
        </p:nvSpPr>
        <p:spPr>
          <a:xfrm>
            <a:off x="1137960" y="1666800"/>
            <a:ext cx="174852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Antes del git push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343;p10"/>
          <p:cNvSpPr/>
          <p:nvPr/>
        </p:nvSpPr>
        <p:spPr>
          <a:xfrm>
            <a:off x="5176440" y="1666800"/>
            <a:ext cx="187632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Después del git push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Google Shape;344;p10"/>
          <p:cNvSpPr/>
          <p:nvPr/>
        </p:nvSpPr>
        <p:spPr>
          <a:xfrm>
            <a:off x="1137960" y="3670920"/>
            <a:ext cx="32515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Nuestra rama </a:t>
            </a:r>
            <a:r>
              <a:rPr b="1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main</a:t>
            </a:r>
            <a:r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 en </a:t>
            </a:r>
            <a:r>
              <a:rPr b="1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local </a:t>
            </a:r>
            <a:r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tiene una serie de </a:t>
            </a:r>
            <a:r>
              <a:rPr b="1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commits</a:t>
            </a:r>
            <a:r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 que no están sincronizados con el repositorio </a:t>
            </a:r>
            <a:r>
              <a:rPr b="1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remoto</a:t>
            </a:r>
            <a:r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Google Shape;345;p10"/>
          <p:cNvSpPr/>
          <p:nvPr/>
        </p:nvSpPr>
        <p:spPr>
          <a:xfrm>
            <a:off x="5176440" y="3670920"/>
            <a:ext cx="32515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Los cambios se han </a:t>
            </a:r>
            <a:r>
              <a:rPr b="1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subido</a:t>
            </a:r>
            <a:r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 y la </a:t>
            </a:r>
            <a:r>
              <a:rPr b="1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versión </a:t>
            </a:r>
            <a:r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actual del repositorio remoto en la rama main ya tiene nuestros últimos conjuntos de cambios.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Google Shape;346;p10" descr=""/>
          <p:cNvPicPr/>
          <p:nvPr/>
        </p:nvPicPr>
        <p:blipFill>
          <a:blip r:embed="rId1"/>
          <a:srcRect l="0" t="9263" r="0" b="57572"/>
          <a:stretch/>
        </p:blipFill>
        <p:spPr>
          <a:xfrm>
            <a:off x="772200" y="2079000"/>
            <a:ext cx="3799440" cy="1617120"/>
          </a:xfrm>
          <a:prstGeom prst="rect">
            <a:avLst/>
          </a:prstGeom>
          <a:ln w="0">
            <a:noFill/>
          </a:ln>
        </p:spPr>
      </p:pic>
      <p:pic>
        <p:nvPicPr>
          <p:cNvPr id="291" name="Google Shape;347;p10" descr=""/>
          <p:cNvPicPr/>
          <p:nvPr/>
        </p:nvPicPr>
        <p:blipFill>
          <a:blip r:embed="rId2"/>
          <a:srcRect l="0" t="62253" r="0" b="4578"/>
          <a:stretch/>
        </p:blipFill>
        <p:spPr>
          <a:xfrm>
            <a:off x="4833720" y="2101680"/>
            <a:ext cx="3799440" cy="161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Volvemos a ver 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Google Shape;353;p11" descr=""/>
          <p:cNvPicPr/>
          <p:nvPr/>
        </p:nvPicPr>
        <p:blipFill>
          <a:blip r:embed="rId1"/>
          <a:stretch/>
        </p:blipFill>
        <p:spPr>
          <a:xfrm>
            <a:off x="1813680" y="1340640"/>
            <a:ext cx="5515920" cy="32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Creando aliases para los comandos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1303920" y="1670040"/>
            <a:ext cx="7030080" cy="334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A veces tendemos a ejecutar ciertos comandos de manera habitual y puede ser tedioso escribirlos completos una y otra vez.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Git nos permite crear alias para crear nuestros propios comandos.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Por ejemplo, creamos el alias </a:t>
            </a: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log-bonito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config --global alias.log-bonito "log --graph --oneline --decorate"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Y así en vez de ejecutar el comando completo, podríamos utilizar directamente </a:t>
            </a: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log-bonito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Conceptos básicos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303920" y="1412640"/>
            <a:ext cx="703008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conjunto de cambios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es un grupo de modificaciones listos para guardarse en el historial (hacer un commit del conjunto de cambios).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repositorio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es la carpeta contenedora del proyecto y su historial de cambios.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Las </a:t>
            </a: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ramas 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representan líneas independientes de desarrollo dentro de un repositorio.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Remote 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origin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Remote 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se refiere a una versión alojada en la nube, como la que se encuentra en GitHub, nos permite sincronizar nuestro trabajo local con ese repositorio en la nube.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Por defecto git le asigna al remote principal (puedes tener varios) el alias </a:t>
            </a: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origin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, esto nos permitirá trabajar con el remote a través del alias sin tener que especificar toda la URL.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9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push https://github.com/danieltamargo/aprendiendo-juntos.git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9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push origin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Conceptos básicos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303920" y="1598040"/>
            <a:ext cx="703008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Working Directory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 Donde editas archivos. Cambios aún no guardados en Git.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Staging Area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 Zona de preparación. Con 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add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, preparas cambios para el commit.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Local Repository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 Guarda los cambios en tu historial local con 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commit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Remote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 El repositorio en la nube. Subes los cambios con 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push origin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HEAD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: Es el puntero que señala al commit actual en el que estás trabajando. Cambia de posición cuando te mueves entre ramas o haces nuevos commits.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Conceptos básicos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Google Shape;299;p4" descr=""/>
          <p:cNvPicPr/>
          <p:nvPr/>
        </p:nvPicPr>
        <p:blipFill>
          <a:blip r:embed="rId1"/>
          <a:stretch/>
        </p:blipFill>
        <p:spPr>
          <a:xfrm>
            <a:off x="1813680" y="1340640"/>
            <a:ext cx="5515920" cy="32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Visualizando las ramas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Google Shape;305;p5" descr=""/>
          <p:cNvPicPr/>
          <p:nvPr/>
        </p:nvPicPr>
        <p:blipFill>
          <a:blip r:embed="rId1"/>
          <a:srcRect l="0" t="0" r="0" b="2231"/>
          <a:stretch/>
        </p:blipFill>
        <p:spPr>
          <a:xfrm>
            <a:off x="3695760" y="1635840"/>
            <a:ext cx="4866840" cy="2685600"/>
          </a:xfrm>
          <a:prstGeom prst="rect">
            <a:avLst/>
          </a:prstGeom>
          <a:ln w="0">
            <a:noFill/>
          </a:ln>
        </p:spPr>
      </p:pic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75000" y="1721520"/>
            <a:ext cx="2800080" cy="32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Las </a:t>
            </a: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ramas 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nos permiten trabajar en líneas independientes, las cuales luego podremos juntar.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001"/>
              </a:spcBef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A partir de un commit concreto de una rama podremos crear nuevas ramas, donde trabajaremos para desarrollar funcionalidades (features) para luego volver a unirlas.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Una metodología de trabajo con git muy común y conocida es la llamada </a:t>
            </a: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git flow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, que da un enfoque ágil al desarrollo.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920" spc="-1" strike="noStrike">
                <a:solidFill>
                  <a:schemeClr val="dk2"/>
                </a:solidFill>
                <a:latin typeface="Maven Pro"/>
                <a:ea typeface="Maven Pro"/>
              </a:rPr>
              <a:t>Comandos básicos I</a:t>
            </a:r>
            <a:endParaRPr b="0" lang="es-ES" sz="19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920" spc="-1" strike="noStrike">
                <a:solidFill>
                  <a:schemeClr val="dk2"/>
                </a:solidFill>
                <a:latin typeface="Maven Pro"/>
                <a:ea typeface="Maven Pro"/>
              </a:rPr>
              <a:t>Configuración de un repositorio</a:t>
            </a:r>
            <a:endParaRPr b="0" lang="es-ES" sz="19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303920" y="1730160"/>
            <a:ext cx="7030080" cy="30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init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→ inicializa un nuevo repositorio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clone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→ 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clonar un repositorio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clone &lt;url_repositorio&gt; &lt;nombre_carpeta&gt;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Roboto Mono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config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→ 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aplicar configuraciones de git por repositorio o globales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config --global user.name "Tu Nombre"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config --global ui.color auto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config ui.color auto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2401"/>
              </a:spcBef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999999"/>
                </a:solidFill>
                <a:latin typeface="Arial"/>
                <a:ea typeface="Arial"/>
              </a:rPr>
              <a:t>Cuando hablamos de globales nos referimos a configuraciones globales en nuestra máquina, es decir, que afectarán a todos los repositorios donde no se haya especificado esa configuración.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Google Shape;313;p6" descr=""/>
          <p:cNvPicPr/>
          <p:nvPr/>
        </p:nvPicPr>
        <p:blipFill>
          <a:blip r:embed="rId1"/>
          <a:stretch/>
        </p:blipFill>
        <p:spPr>
          <a:xfrm>
            <a:off x="7066080" y="1598040"/>
            <a:ext cx="1451880" cy="14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1303920" y="1361520"/>
            <a:ext cx="7030080" cy="372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add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añadir archivos al conjunto de cambios:</a:t>
            </a: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add &lt;archivo&gt; 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# Añadir sólo los cambios de un fichero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Roboto Mono"/>
              <a:buChar char="○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add . </a:t>
            </a:r>
            <a:r>
              <a:rPr b="1" lang="es" sz="11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11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11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# Añadir todos los cambios de la ruta actual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commit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guardar el conjunto de cambios en el historial del proyecto: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commit -m "Descripción del cambio"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commit --amend "Nueva descripción" 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# Modificar la descripción del último commit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diff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ver lista de cambios pendientes de añadir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status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muestra el estado del repositorio (si hay ficheros modificados, o añadidos pero no commiteados, etc) 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log 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1000" spc="-1" strike="noStrike">
                <a:solidFill>
                  <a:srgbClr val="000000"/>
                </a:solidFill>
                <a:latin typeface="Arial"/>
                <a:ea typeface="Arial"/>
              </a:rPr>
              <a:t>ver historial de commits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log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log --graph --oneline --decorate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920" spc="-1" strike="noStrike">
                <a:solidFill>
                  <a:schemeClr val="dk2"/>
                </a:solidFill>
                <a:latin typeface="Maven Pro"/>
                <a:ea typeface="Maven Pro"/>
              </a:rPr>
              <a:t>Comandos básicos II</a:t>
            </a:r>
            <a:endParaRPr b="0" lang="es-ES" sz="19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920" spc="-1" strike="noStrike">
                <a:solidFill>
                  <a:schemeClr val="dk2"/>
                </a:solidFill>
                <a:latin typeface="Maven Pro"/>
                <a:ea typeface="Maven Pro"/>
              </a:rPr>
              <a:t>Guardado y visualización de cambios</a:t>
            </a:r>
            <a:endParaRPr b="0" lang="es-ES" sz="19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/>
          </p:nvPr>
        </p:nvSpPr>
        <p:spPr>
          <a:xfrm>
            <a:off x="1120680" y="1370160"/>
            <a:ext cx="7640640" cy="34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fetch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descarga el historial de commits del repositorio remoto a tu repositorio local, pero sin mezclar esos cambios con tu trabajo actual. Básicamente es como mirar si hay actualizaciones en la nube que todavía no estén en tu proyecto local.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fetch &lt;remote&gt;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# Recupera todas las ramas del remoto específico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Roboto Mono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fetch &lt;remote&gt; &lt;branch&gt;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# Recupera la rama específica del remoto específico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Roboto Mono"/>
              <a:buChar char="○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fetch --all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# Recupera todos los repositorios remotos y sus ramas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Roboto Mono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fetch --dry-run </a:t>
            </a: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# Demo del comando sin aplicarlo, como una preview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pull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→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descarga la lista de los cambios pendientes del remoto </a:t>
            </a:r>
            <a:r>
              <a:rPr b="0" lang="es" sz="1100" spc="-1" strike="noStrike">
                <a:solidFill>
                  <a:srgbClr val="999999"/>
                </a:solidFill>
                <a:latin typeface="Arial"/>
                <a:ea typeface="Arial"/>
              </a:rPr>
              <a:t>(fetch)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y los une </a:t>
            </a:r>
            <a:r>
              <a:rPr b="0" lang="es" sz="1100" spc="-1" strike="noStrike">
                <a:solidFill>
                  <a:srgbClr val="999999"/>
                </a:solidFill>
                <a:latin typeface="Arial"/>
                <a:ea typeface="Arial"/>
              </a:rPr>
              <a:t>(merge)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en la rama local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pull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# Descarga los cambios del remote principal y la rama en la que estés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pull &lt;remote&gt; &lt;branch&gt;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# Especificar de qué remote y qué rama descargar los cambios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push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→ 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cargar (subir) el contenido del repositorio local a un repositorio remoto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push &lt;remote&gt; &lt;branch&gt;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chemeClr val="dk1"/>
                </a:solidFill>
                <a:latin typeface="Roboto Mono"/>
                <a:ea typeface="Roboto Mono"/>
              </a:rPr>
              <a:t>git push &lt;remote&gt; &lt;branch&gt; --force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# ¡Cuidado! ⚠️ Este comando fuerza el sobreescribir el remote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920" spc="-1" strike="noStrike">
                <a:solidFill>
                  <a:schemeClr val="dk2"/>
                </a:solidFill>
                <a:latin typeface="Maven Pro"/>
                <a:ea typeface="Maven Pro"/>
              </a:rPr>
              <a:t>Comandos básicos III</a:t>
            </a:r>
            <a:endParaRPr b="0" lang="es-ES" sz="19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920" spc="-1" strike="noStrike">
                <a:solidFill>
                  <a:schemeClr val="dk2"/>
                </a:solidFill>
                <a:latin typeface="Maven Pro"/>
                <a:ea typeface="Maven Pro"/>
              </a:rPr>
              <a:t>Sincronización con un remoto</a:t>
            </a:r>
            <a:endParaRPr b="0" lang="es-ES" sz="19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330;p9" descr=""/>
          <p:cNvPicPr/>
          <p:nvPr/>
        </p:nvPicPr>
        <p:blipFill>
          <a:blip r:embed="rId1"/>
          <a:srcRect l="0" t="34550" r="0" b="35865"/>
          <a:stretch/>
        </p:blipFill>
        <p:spPr>
          <a:xfrm>
            <a:off x="886320" y="1433880"/>
            <a:ext cx="3821040" cy="2288160"/>
          </a:xfrm>
          <a:prstGeom prst="rect">
            <a:avLst/>
          </a:prstGeom>
          <a:ln w="0">
            <a:noFill/>
          </a:ln>
        </p:spPr>
      </p:pic>
      <p:pic>
        <p:nvPicPr>
          <p:cNvPr id="279" name="Google Shape;331;p9" descr=""/>
          <p:cNvPicPr/>
          <p:nvPr/>
        </p:nvPicPr>
        <p:blipFill>
          <a:blip r:embed="rId2"/>
          <a:srcRect l="0" t="69596" r="0" b="0"/>
          <a:stretch/>
        </p:blipFill>
        <p:spPr>
          <a:xfrm>
            <a:off x="4907880" y="1571040"/>
            <a:ext cx="3821040" cy="2351880"/>
          </a:xfrm>
          <a:prstGeom prst="rect">
            <a:avLst/>
          </a:prstGeom>
          <a:ln w="0">
            <a:noFill/>
          </a:ln>
        </p:spPr>
      </p:pic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Visualizando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pull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Google Shape;333;p9"/>
          <p:cNvSpPr/>
          <p:nvPr/>
        </p:nvSpPr>
        <p:spPr>
          <a:xfrm>
            <a:off x="1137960" y="1666800"/>
            <a:ext cx="174852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Antes del git pull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Google Shape;334;p9"/>
          <p:cNvSpPr/>
          <p:nvPr/>
        </p:nvSpPr>
        <p:spPr>
          <a:xfrm>
            <a:off x="5176440" y="1666800"/>
            <a:ext cx="174852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Después del git pull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Google Shape;335;p9"/>
          <p:cNvSpPr/>
          <p:nvPr/>
        </p:nvSpPr>
        <p:spPr>
          <a:xfrm>
            <a:off x="1137960" y="3670920"/>
            <a:ext cx="32515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Hay cambios en el remoto que no tenemos en local, por lo que queremos obtenerlos para trabajar sobre la última versión, evitando posibles conflictos innecesarios.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Google Shape;336;p9"/>
          <p:cNvSpPr/>
          <p:nvPr/>
        </p:nvSpPr>
        <p:spPr>
          <a:xfrm>
            <a:off x="5176440" y="3670920"/>
            <a:ext cx="32515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Ya estamos sobre la última versión, podremos trabajar sin preocuparnos.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2025-04-28T09:51:06Z</dcterms:modified>
  <cp:revision>1</cp:revision>
  <dc:subject/>
  <dc:title/>
</cp:coreProperties>
</file>