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9"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40" name="PlaceHolder 2"/>
          <p:cNvSpPr>
            <a:spLocks noGrp="1"/>
          </p:cNvSpPr>
          <p:nvPr>
            <p:ph type="subTitle"/>
          </p:nvPr>
        </p:nvSpPr>
        <p:spPr>
          <a:xfrm>
            <a:off x="1303920" y="1990080"/>
            <a:ext cx="7030080" cy="2541240"/>
          </a:xfrm>
          <a:prstGeom prst="rect">
            <a:avLst/>
          </a:prstGeom>
          <a:noFill/>
          <a:ln w="0">
            <a:noFill/>
          </a:ln>
        </p:spPr>
        <p:txBody>
          <a:bodyPr lIns="0" rIns="0" tIns="0" bIns="0" anchor="ctr">
            <a:noAutofit/>
          </a:bodyPr>
          <a:p>
            <a:pPr indent="0" algn="ctr">
              <a:buNone/>
            </a:pPr>
            <a:endParaRPr b="0" lang="es-ES" sz="3200" spc="-1" strike="noStrike">
              <a:solidFill>
                <a:srgbClr val="ffffff"/>
              </a:solidFill>
              <a:latin typeface="Arial"/>
            </a:endParaRPr>
          </a:p>
        </p:txBody>
      </p:sp>
      <p:sp>
        <p:nvSpPr>
          <p:cNvPr id="4" name="PlaceHolder 3"/>
          <p:cNvSpPr>
            <a:spLocks noGrp="1"/>
          </p:cNvSpPr>
          <p:nvPr>
            <p:ph type="sldNum" idx="1"/>
          </p:nvPr>
        </p:nvSpPr>
        <p:spPr/>
        <p:txBody>
          <a:bodyPr/>
          <a:p>
            <a:fld id="{018B4802-A8EE-4FC8-B2A2-586BDC30E397}"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DB62C2A3-6623-4DDD-947C-3DED1D012A4A}"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A18FC1B0-7D72-40A9-A6AB-8FA39B526E5E}"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2F2A1EF6-B243-4D8C-BC11-C8C3E4CB30C9}"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67CA170E-EA55-4C88-9B1E-39392960ECD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77"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178" name="PlaceHolder 2"/>
          <p:cNvSpPr>
            <a:spLocks noGrp="1"/>
          </p:cNvSpPr>
          <p:nvPr>
            <p:ph/>
          </p:nvPr>
        </p:nvSpPr>
        <p:spPr>
          <a:xfrm>
            <a:off x="1303920" y="1990080"/>
            <a:ext cx="7030080" cy="254124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4" name="PlaceHolder 3"/>
          <p:cNvSpPr>
            <a:spLocks noGrp="1"/>
          </p:cNvSpPr>
          <p:nvPr>
            <p:ph type="sldNum" idx="4"/>
          </p:nvPr>
        </p:nvSpPr>
        <p:spPr/>
        <p:txBody>
          <a:bodyPr/>
          <a:p>
            <a:fld id="{B20274E1-6F3D-463A-884A-54DE640626DF}"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C09BEDAF-A606-46F9-8C10-5172B9A0C8F5}"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20"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221" name="PlaceHolder 2"/>
          <p:cNvSpPr>
            <a:spLocks noGrp="1"/>
          </p:cNvSpPr>
          <p:nvPr>
            <p:ph/>
          </p:nvPr>
        </p:nvSpPr>
        <p:spPr>
          <a:xfrm>
            <a:off x="1303920" y="1990080"/>
            <a:ext cx="3430440" cy="254124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222" name="PlaceHolder 3"/>
          <p:cNvSpPr>
            <a:spLocks noGrp="1"/>
          </p:cNvSpPr>
          <p:nvPr>
            <p:ph/>
          </p:nvPr>
        </p:nvSpPr>
        <p:spPr>
          <a:xfrm>
            <a:off x="4906440" y="1990080"/>
            <a:ext cx="3430440" cy="2541240"/>
          </a:xfrm>
          <a:prstGeom prst="rect">
            <a:avLst/>
          </a:prstGeom>
          <a:noFill/>
          <a:ln w="0">
            <a:noFill/>
          </a:ln>
        </p:spPr>
        <p:txBody>
          <a:bodyPr lIns="0" rIns="0" tIns="0" bIns="0" anchor="t">
            <a:normAutofit/>
          </a:bodyPr>
          <a:p>
            <a:pPr indent="0">
              <a:spcBef>
                <a:spcPts val="1417"/>
              </a:spcBef>
              <a:buNone/>
            </a:pPr>
            <a:endParaRPr b="0" lang="es-ES" sz="1400" spc="-1" strike="noStrike">
              <a:solidFill>
                <a:srgbClr val="000000"/>
              </a:solidFill>
              <a:latin typeface="Arial"/>
            </a:endParaRPr>
          </a:p>
        </p:txBody>
      </p:sp>
      <p:sp>
        <p:nvSpPr>
          <p:cNvPr id="5" name="PlaceHolder 4"/>
          <p:cNvSpPr>
            <a:spLocks noGrp="1"/>
          </p:cNvSpPr>
          <p:nvPr>
            <p:ph type="sldNum" idx="6"/>
          </p:nvPr>
        </p:nvSpPr>
        <p:spPr/>
        <p:txBody>
          <a:bodyPr/>
          <a:p>
            <a:fld id="{2E5D4392-8539-471A-A536-452BA3117D45}"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28" name="PlaceHolder 1"/>
          <p:cNvSpPr>
            <a:spLocks noGrp="1"/>
          </p:cNvSpPr>
          <p:nvPr>
            <p:ph type="title"/>
          </p:nvPr>
        </p:nvSpPr>
        <p:spPr>
          <a:xfrm>
            <a:off x="1303920" y="598680"/>
            <a:ext cx="7030080" cy="999000"/>
          </a:xfrm>
          <a:prstGeom prst="rect">
            <a:avLst/>
          </a:prstGeom>
          <a:noFill/>
          <a:ln w="0">
            <a:noFill/>
          </a:ln>
        </p:spPr>
        <p:txBody>
          <a:bodyPr lIns="0" rIns="0" tIns="0" bIns="0" anchor="ctr">
            <a:noAutofit/>
          </a:bodyPr>
          <a:p>
            <a:pPr indent="0">
              <a:buNone/>
            </a:pPr>
            <a:endParaRPr b="0" lang="es-ES" sz="1400" spc="-1" strike="noStrike">
              <a:solidFill>
                <a:srgbClr val="000000"/>
              </a:solidFill>
              <a:latin typeface="Arial"/>
            </a:endParaRPr>
          </a:p>
        </p:txBody>
      </p:sp>
      <p:sp>
        <p:nvSpPr>
          <p:cNvPr id="3" name="PlaceHolder 2"/>
          <p:cNvSpPr>
            <a:spLocks noGrp="1"/>
          </p:cNvSpPr>
          <p:nvPr>
            <p:ph type="sldNum" idx="7"/>
          </p:nvPr>
        </p:nvSpPr>
        <p:spPr/>
        <p:txBody>
          <a:bodyPr/>
          <a:p>
            <a:fld id="{BB9A5BE0-B871-46E7-A11F-05BB2C022438}"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B36C91A0-FDA3-43B8-BC82-A0E3DA671680}"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FF8C05D3-C034-4725-AA57-12F2DACD1E0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grpSp>
        <p:nvGrpSpPr>
          <p:cNvPr id="0" name="Google Shape;10;p15"/>
          <p:cNvGrpSpPr/>
          <p:nvPr/>
        </p:nvGrpSpPr>
        <p:grpSpPr>
          <a:xfrm>
            <a:off x="7342920" y="3409560"/>
            <a:ext cx="1691280" cy="1732320"/>
            <a:chOff x="7342920" y="3409560"/>
            <a:chExt cx="1691280" cy="1732320"/>
          </a:xfrm>
        </p:grpSpPr>
        <p:grpSp>
          <p:nvGrpSpPr>
            <p:cNvPr id="1" name="Google Shape;11;p15"/>
            <p:cNvGrpSpPr/>
            <p:nvPr/>
          </p:nvGrpSpPr>
          <p:grpSpPr>
            <a:xfrm>
              <a:off x="7342920" y="4453560"/>
              <a:ext cx="316440" cy="688320"/>
              <a:chOff x="7342920" y="4453560"/>
              <a:chExt cx="316440" cy="688320"/>
            </a:xfrm>
          </p:grpSpPr>
          <p:sp>
            <p:nvSpPr>
              <p:cNvPr id="2" name="Google Shape;12;p15"/>
              <p:cNvSpPr/>
              <p:nvPr/>
            </p:nvSpPr>
            <p:spPr>
              <a:xfrm>
                <a:off x="734292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3" name="Google Shape;13;p15"/>
              <p:cNvSpPr/>
              <p:nvPr/>
            </p:nvSpPr>
            <p:spPr>
              <a:xfrm>
                <a:off x="734292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4" name="Google Shape;14;p15"/>
            <p:cNvGrpSpPr/>
            <p:nvPr/>
          </p:nvGrpSpPr>
          <p:grpSpPr>
            <a:xfrm>
              <a:off x="7801200" y="4105800"/>
              <a:ext cx="316440" cy="1036080"/>
              <a:chOff x="7801200" y="4105800"/>
              <a:chExt cx="316440" cy="1036080"/>
            </a:xfrm>
          </p:grpSpPr>
          <p:sp>
            <p:nvSpPr>
              <p:cNvPr id="5" name="Google Shape;15;p15"/>
              <p:cNvSpPr/>
              <p:nvPr/>
            </p:nvSpPr>
            <p:spPr>
              <a:xfrm>
                <a:off x="780120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 name="Google Shape;16;p15"/>
              <p:cNvSpPr/>
              <p:nvPr/>
            </p:nvSpPr>
            <p:spPr>
              <a:xfrm>
                <a:off x="780120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 name="Google Shape;17;p15"/>
              <p:cNvSpPr/>
              <p:nvPr/>
            </p:nvSpPr>
            <p:spPr>
              <a:xfrm>
                <a:off x="780120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8" name="Google Shape;18;p15"/>
            <p:cNvGrpSpPr/>
            <p:nvPr/>
          </p:nvGrpSpPr>
          <p:grpSpPr>
            <a:xfrm>
              <a:off x="8259480" y="3757680"/>
              <a:ext cx="316440" cy="1384200"/>
              <a:chOff x="8259480" y="3757680"/>
              <a:chExt cx="316440" cy="1384200"/>
            </a:xfrm>
          </p:grpSpPr>
          <p:sp>
            <p:nvSpPr>
              <p:cNvPr id="9" name="Google Shape;19;p15"/>
              <p:cNvSpPr/>
              <p:nvPr/>
            </p:nvSpPr>
            <p:spPr>
              <a:xfrm>
                <a:off x="825948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 name="Google Shape;20;p15"/>
              <p:cNvSpPr/>
              <p:nvPr/>
            </p:nvSpPr>
            <p:spPr>
              <a:xfrm>
                <a:off x="825948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 name="Google Shape;21;p15"/>
              <p:cNvSpPr/>
              <p:nvPr/>
            </p:nvSpPr>
            <p:spPr>
              <a:xfrm>
                <a:off x="825948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 name="Google Shape;22;p15"/>
              <p:cNvSpPr/>
              <p:nvPr/>
            </p:nvSpPr>
            <p:spPr>
              <a:xfrm>
                <a:off x="825948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3" name="Google Shape;23;p15"/>
            <p:cNvGrpSpPr/>
            <p:nvPr/>
          </p:nvGrpSpPr>
          <p:grpSpPr>
            <a:xfrm>
              <a:off x="8717760" y="3409560"/>
              <a:ext cx="316440" cy="1732320"/>
              <a:chOff x="8717760" y="3409560"/>
              <a:chExt cx="316440" cy="1732320"/>
            </a:xfrm>
          </p:grpSpPr>
          <p:sp>
            <p:nvSpPr>
              <p:cNvPr id="14" name="Google Shape;24;p15"/>
              <p:cNvSpPr/>
              <p:nvPr/>
            </p:nvSpPr>
            <p:spPr>
              <a:xfrm>
                <a:off x="8717760" y="445356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 name="Google Shape;25;p15"/>
              <p:cNvSpPr/>
              <p:nvPr/>
            </p:nvSpPr>
            <p:spPr>
              <a:xfrm>
                <a:off x="8717760" y="375768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 name="Google Shape;26;p15"/>
              <p:cNvSpPr/>
              <p:nvPr/>
            </p:nvSpPr>
            <p:spPr>
              <a:xfrm>
                <a:off x="8717760" y="410580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7" name="Google Shape;27;p15"/>
              <p:cNvSpPr/>
              <p:nvPr/>
            </p:nvSpPr>
            <p:spPr>
              <a:xfrm>
                <a:off x="8717760" y="3409560"/>
                <a:ext cx="316440" cy="1732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8" name="Google Shape;28;p15"/>
              <p:cNvSpPr/>
              <p:nvPr/>
            </p:nvSpPr>
            <p:spPr>
              <a:xfrm>
                <a:off x="8717760" y="480168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grpSp>
        <p:nvGrpSpPr>
          <p:cNvPr id="19" name="Google Shape;29;p15"/>
          <p:cNvGrpSpPr/>
          <p:nvPr/>
        </p:nvGrpSpPr>
        <p:grpSpPr>
          <a:xfrm>
            <a:off x="5043600" y="0"/>
            <a:ext cx="3813840" cy="3839040"/>
            <a:chOff x="5043600" y="0"/>
            <a:chExt cx="3813840" cy="3839040"/>
          </a:xfrm>
        </p:grpSpPr>
        <p:sp>
          <p:nvSpPr>
            <p:cNvPr id="20" name="Google Shape;30;p15"/>
            <p:cNvSpPr/>
            <p:nvPr/>
          </p:nvSpPr>
          <p:spPr>
            <a:xfrm>
              <a:off x="8461080" y="1817640"/>
              <a:ext cx="396360" cy="3963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1" name="Google Shape;31;p15"/>
            <p:cNvSpPr/>
            <p:nvPr/>
          </p:nvSpPr>
          <p:spPr>
            <a:xfrm rot="11769600">
              <a:off x="6470280" y="3480840"/>
              <a:ext cx="319680" cy="31968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nvGrpSpPr>
            <p:cNvPr id="22" name="Google Shape;32;p15"/>
            <p:cNvGrpSpPr/>
            <p:nvPr/>
          </p:nvGrpSpPr>
          <p:grpSpPr>
            <a:xfrm>
              <a:off x="7648200" y="2704320"/>
              <a:ext cx="634680" cy="634680"/>
              <a:chOff x="7648200" y="2704320"/>
              <a:chExt cx="634680" cy="634680"/>
            </a:xfrm>
          </p:grpSpPr>
          <p:sp>
            <p:nvSpPr>
              <p:cNvPr id="23" name="Google Shape;33;p15"/>
              <p:cNvSpPr/>
              <p:nvPr/>
            </p:nvSpPr>
            <p:spPr>
              <a:xfrm rot="5400000">
                <a:off x="7648200" y="2704320"/>
                <a:ext cx="634680" cy="63468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4" name="Google Shape;34;p15"/>
              <p:cNvSpPr/>
              <p:nvPr/>
            </p:nvSpPr>
            <p:spPr>
              <a:xfrm rot="5400000">
                <a:off x="7648200" y="2704320"/>
                <a:ext cx="634680" cy="634680"/>
              </a:xfrm>
              <a:prstGeom prst="pie">
                <a:avLst>
                  <a:gd name="adj1" fmla="val 8244818"/>
                  <a:gd name="adj2" fmla="val 16246175"/>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5" name="Google Shape;35;p15"/>
              <p:cNvSpPr/>
              <p:nvPr/>
            </p:nvSpPr>
            <p:spPr>
              <a:xfrm rot="5400000">
                <a:off x="7768800" y="2824920"/>
                <a:ext cx="393840" cy="39384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sp>
          <p:nvSpPr>
            <p:cNvPr id="26" name="Google Shape;36;p15"/>
            <p:cNvSpPr/>
            <p:nvPr/>
          </p:nvSpPr>
          <p:spPr>
            <a:xfrm>
              <a:off x="8461080" y="1817640"/>
              <a:ext cx="396360" cy="396360"/>
            </a:xfrm>
            <a:prstGeom prst="pie">
              <a:avLst>
                <a:gd name="adj1" fmla="val 19376841"/>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nvGrpSpPr>
            <p:cNvPr id="27" name="Google Shape;37;p15"/>
            <p:cNvGrpSpPr/>
            <p:nvPr/>
          </p:nvGrpSpPr>
          <p:grpSpPr>
            <a:xfrm>
              <a:off x="7952760" y="179640"/>
              <a:ext cx="872640" cy="872640"/>
              <a:chOff x="7952760" y="179640"/>
              <a:chExt cx="872640" cy="872640"/>
            </a:xfrm>
          </p:grpSpPr>
          <p:sp>
            <p:nvSpPr>
              <p:cNvPr id="28" name="Google Shape;38;p15"/>
              <p:cNvSpPr/>
              <p:nvPr/>
            </p:nvSpPr>
            <p:spPr>
              <a:xfrm rot="12952800">
                <a:off x="8076600" y="303120"/>
                <a:ext cx="624960" cy="6249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9" name="Google Shape;39;p15"/>
              <p:cNvSpPr/>
              <p:nvPr/>
            </p:nvSpPr>
            <p:spPr>
              <a:xfrm rot="12952800">
                <a:off x="8076600" y="303120"/>
                <a:ext cx="624960" cy="624960"/>
              </a:xfrm>
              <a:prstGeom prst="pie">
                <a:avLst>
                  <a:gd name="adj1" fmla="val 19376841"/>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sp>
          <p:nvSpPr>
            <p:cNvPr id="30" name="Google Shape;40;p15"/>
            <p:cNvSpPr/>
            <p:nvPr/>
          </p:nvSpPr>
          <p:spPr>
            <a:xfrm>
              <a:off x="5400000" y="356400"/>
              <a:ext cx="2576520" cy="257652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31" name="Google Shape;41;p15"/>
            <p:cNvSpPr/>
            <p:nvPr/>
          </p:nvSpPr>
          <p:spPr>
            <a:xfrm rot="2043600">
              <a:off x="5503680" y="460080"/>
              <a:ext cx="2369160" cy="23691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32" name="Google Shape;42;p15"/>
            <p:cNvSpPr/>
            <p:nvPr/>
          </p:nvSpPr>
          <p:spPr>
            <a:xfrm>
              <a:off x="5399640" y="360360"/>
              <a:ext cx="2576520" cy="2576520"/>
            </a:xfrm>
            <a:prstGeom prst="pie">
              <a:avLst>
                <a:gd name="adj1" fmla="val 8801158"/>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33" name="Google Shape;43;p15"/>
            <p:cNvSpPr/>
            <p:nvPr/>
          </p:nvSpPr>
          <p:spPr>
            <a:xfrm rot="2044800">
              <a:off x="5911560" y="867600"/>
              <a:ext cx="1553760" cy="1553760"/>
            </a:xfrm>
            <a:prstGeom prst="ellipse">
              <a:avLst/>
            </a:prstGeom>
            <a:solidFill>
              <a:schemeClr val="accent3"/>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34" name="Google Shape;44;p15"/>
            <p:cNvSpPr/>
            <p:nvPr/>
          </p:nvSpPr>
          <p:spPr>
            <a:xfrm>
              <a:off x="5399640" y="356400"/>
              <a:ext cx="2576520" cy="2576520"/>
            </a:xfrm>
            <a:prstGeom prst="pie">
              <a:avLst>
                <a:gd name="adj1" fmla="val 12554101"/>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35" name="Google Shape;45;p15"/>
            <p:cNvSpPr/>
            <p:nvPr/>
          </p:nvSpPr>
          <p:spPr>
            <a:xfrm rot="11769600">
              <a:off x="6470280" y="3480840"/>
              <a:ext cx="319680" cy="319680"/>
            </a:xfrm>
            <a:prstGeom prst="pie">
              <a:avLst>
                <a:gd name="adj1" fmla="val 19376841"/>
                <a:gd name="adj2" fmla="val 1620000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sp>
        <p:nvSpPr>
          <p:cNvPr id="36" name="PlaceHolder 1"/>
          <p:cNvSpPr>
            <a:spLocks noGrp="1"/>
          </p:cNvSpPr>
          <p:nvPr>
            <p:ph type="title"/>
          </p:nvPr>
        </p:nvSpPr>
        <p:spPr>
          <a:xfrm>
            <a:off x="824040" y="1613880"/>
            <a:ext cx="4255200" cy="1872720"/>
          </a:xfrm>
          <a:prstGeom prst="rect">
            <a:avLst/>
          </a:prstGeom>
          <a:noFill/>
          <a:ln w="0">
            <a:noFill/>
          </a:ln>
        </p:spPr>
        <p:txBody>
          <a:bodyPr lIns="91440" rIns="91440" tIns="91440" bIns="91440" anchor="ctr">
            <a:normAutofit/>
          </a:bodyPr>
          <a:p>
            <a:pPr indent="0">
              <a:buNone/>
            </a:pPr>
            <a:r>
              <a:rPr b="0" lang="es-ES" sz="3600" spc="-1" strike="noStrike">
                <a:solidFill>
                  <a:srgbClr val="000000"/>
                </a:solidFill>
                <a:latin typeface="Arial"/>
              </a:rPr>
              <a:t>Pulse para editar el formato del texto de título</a:t>
            </a:r>
            <a:endParaRPr b="0" lang="es-ES" sz="3600" spc="-1" strike="noStrike">
              <a:solidFill>
                <a:srgbClr val="000000"/>
              </a:solidFill>
              <a:latin typeface="Arial"/>
            </a:endParaRPr>
          </a:p>
        </p:txBody>
      </p:sp>
      <p:sp>
        <p:nvSpPr>
          <p:cNvPr id="37" name="PlaceHolder 2"/>
          <p:cNvSpPr>
            <a:spLocks noGrp="1"/>
          </p:cNvSpPr>
          <p:nvPr>
            <p:ph type="sldNum" idx="1"/>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73DD2F92-92E5-40B6-9411-38538D804CEC}"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
        <p:nvSpPr>
          <p:cNvPr id="3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ES" sz="1400" spc="-1" strike="noStrike">
                <a:solidFill>
                  <a:srgbClr val="000000"/>
                </a:solidFill>
                <a:latin typeface="Arial"/>
              </a:rPr>
              <a:t>Pulse para editar el formato de texto del esquema</a:t>
            </a:r>
            <a:endParaRPr b="0" lang="es-ES"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400" spc="-1" strike="noStrike">
                <a:solidFill>
                  <a:srgbClr val="000000"/>
                </a:solidFill>
                <a:latin typeface="Arial"/>
              </a:rPr>
              <a:t>Segundo nivel del esquema</a:t>
            </a:r>
            <a:endParaRPr b="0" lang="es-ES"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400" spc="-1" strike="noStrike">
                <a:solidFill>
                  <a:srgbClr val="000000"/>
                </a:solidFill>
                <a:latin typeface="Arial"/>
              </a:rPr>
              <a:t>Tercer nivel del esquema</a:t>
            </a:r>
            <a:endParaRPr b="0" lang="es-ES"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400" spc="-1" strike="noStrike">
                <a:solidFill>
                  <a:srgbClr val="000000"/>
                </a:solidFill>
                <a:latin typeface="Arial"/>
              </a:rPr>
              <a:t>Cuarto nivel del esquema</a:t>
            </a:r>
            <a:endParaRPr b="0" lang="es-ES"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2000" spc="-1" strike="noStrike">
                <a:solidFill>
                  <a:srgbClr val="000000"/>
                </a:solidFill>
                <a:latin typeface="Arial"/>
              </a:rPr>
              <a:t>Quinto nivel del esquema</a:t>
            </a:r>
            <a:endParaRPr b="0" lang="es-ES"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2000" spc="-1" strike="noStrike">
                <a:solidFill>
                  <a:srgbClr val="000000"/>
                </a:solidFill>
                <a:latin typeface="Arial"/>
              </a:rPr>
              <a:t>Sexto nivel del esquema</a:t>
            </a:r>
            <a:endParaRPr b="0" lang="es-ES"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2000" spc="-1" strike="noStrike">
                <a:solidFill>
                  <a:srgbClr val="000000"/>
                </a:solidFill>
                <a:latin typeface="Arial"/>
              </a:rPr>
              <a:t>Séptimo nivel del esquema</a:t>
            </a:r>
            <a:endParaRPr b="0" lang="es-E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49" name="Google Shape;128;p22"/>
          <p:cNvGrpSpPr/>
          <p:nvPr/>
        </p:nvGrpSpPr>
        <p:grpSpPr>
          <a:xfrm>
            <a:off x="626040" y="299520"/>
            <a:ext cx="999000" cy="999000"/>
            <a:chOff x="626040" y="299520"/>
            <a:chExt cx="999000" cy="999000"/>
          </a:xfrm>
        </p:grpSpPr>
        <p:sp>
          <p:nvSpPr>
            <p:cNvPr id="250" name="Google Shape;129;p22"/>
            <p:cNvSpPr/>
            <p:nvPr/>
          </p:nvSpPr>
          <p:spPr>
            <a:xfrm rot="16200000">
              <a:off x="828720" y="502560"/>
              <a:ext cx="593640" cy="59364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51" name="Google Shape;130;p22"/>
            <p:cNvSpPr/>
            <p:nvPr/>
          </p:nvSpPr>
          <p:spPr>
            <a:xfrm rot="16200000">
              <a:off x="626040" y="299520"/>
              <a:ext cx="999000" cy="99900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52" name="PlaceHolder 1"/>
          <p:cNvSpPr>
            <a:spLocks noGrp="1"/>
          </p:cNvSpPr>
          <p:nvPr>
            <p:ph type="title"/>
          </p:nvPr>
        </p:nvSpPr>
        <p:spPr>
          <a:xfrm>
            <a:off x="1303920" y="598680"/>
            <a:ext cx="3430080" cy="1989720"/>
          </a:xfrm>
          <a:prstGeom prst="rect">
            <a:avLst/>
          </a:prstGeom>
          <a:noFill/>
          <a:ln w="9360">
            <a:solidFill>
              <a:schemeClr val="lt1"/>
            </a:solidFill>
            <a:round/>
          </a:ln>
        </p:spPr>
        <p:txBody>
          <a:bodyPr lIns="91440" rIns="91440" tIns="91440" bIns="91440" anchor="t">
            <a:normAutofit/>
          </a:bodyPr>
          <a:p>
            <a:pPr indent="0">
              <a:buNone/>
            </a:pPr>
            <a:r>
              <a:rPr b="0" lang="es-ES" sz="2800" spc="-1" strike="noStrike">
                <a:solidFill>
                  <a:srgbClr val="000000"/>
                </a:solidFill>
                <a:latin typeface="Arial"/>
              </a:rPr>
              <a:t>Pulse para editar el formato del texto de título</a:t>
            </a:r>
            <a:endParaRPr b="0" lang="es-ES" sz="2800" spc="-1" strike="noStrike">
              <a:solidFill>
                <a:srgbClr val="000000"/>
              </a:solidFill>
              <a:latin typeface="Arial"/>
            </a:endParaRPr>
          </a:p>
        </p:txBody>
      </p:sp>
      <p:sp>
        <p:nvSpPr>
          <p:cNvPr id="253" name="PlaceHolder 2"/>
          <p:cNvSpPr>
            <a:spLocks noGrp="1"/>
          </p:cNvSpPr>
          <p:nvPr>
            <p:ph type="body"/>
          </p:nvPr>
        </p:nvSpPr>
        <p:spPr>
          <a:xfrm>
            <a:off x="4903560" y="660960"/>
            <a:ext cx="3430080" cy="3870360"/>
          </a:xfrm>
          <a:prstGeom prst="rect">
            <a:avLst/>
          </a:prstGeom>
          <a:noFill/>
          <a:ln w="9360">
            <a:solidFill>
              <a:schemeClr val="lt1"/>
            </a:solidFill>
            <a:round/>
          </a:ln>
        </p:spPr>
        <p:txBody>
          <a:bodyPr lIns="91440" rIns="91440" tIns="91440" bIns="91440" anchor="t">
            <a:normAutofit fontScale="86849" lnSpcReduction="10000"/>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54" name="PlaceHolder 3"/>
          <p:cNvSpPr>
            <a:spLocks noGrp="1"/>
          </p:cNvSpPr>
          <p:nvPr>
            <p:ph type="sldNum" idx="10"/>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AF15DD22-5BED-4857-A9B7-8579E79B7EC4}"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55" name="Google Shape;136;p23"/>
          <p:cNvGrpSpPr/>
          <p:nvPr/>
        </p:nvGrpSpPr>
        <p:grpSpPr>
          <a:xfrm>
            <a:off x="713520" y="3847320"/>
            <a:ext cx="825120" cy="825120"/>
            <a:chOff x="713520" y="3847320"/>
            <a:chExt cx="825120" cy="825120"/>
          </a:xfrm>
        </p:grpSpPr>
        <p:sp>
          <p:nvSpPr>
            <p:cNvPr id="256" name="Google Shape;137;p23"/>
            <p:cNvSpPr/>
            <p:nvPr/>
          </p:nvSpPr>
          <p:spPr>
            <a:xfrm rot="16200000">
              <a:off x="880920" y="4014720"/>
              <a:ext cx="490320" cy="49032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57" name="Google Shape;138;p23"/>
            <p:cNvSpPr/>
            <p:nvPr/>
          </p:nvSpPr>
          <p:spPr>
            <a:xfrm rot="16200000">
              <a:off x="713520" y="3847320"/>
              <a:ext cx="825120" cy="82512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58" name="PlaceHolder 1"/>
          <p:cNvSpPr>
            <a:spLocks noGrp="1"/>
          </p:cNvSpPr>
          <p:nvPr>
            <p:ph type="body"/>
          </p:nvPr>
        </p:nvSpPr>
        <p:spPr>
          <a:xfrm>
            <a:off x="1303920" y="4138920"/>
            <a:ext cx="5842800" cy="534600"/>
          </a:xfrm>
          <a:prstGeom prst="rect">
            <a:avLst/>
          </a:prstGeom>
          <a:noFill/>
          <a:ln w="0">
            <a:noFill/>
          </a:ln>
        </p:spPr>
        <p:txBody>
          <a:bodyPr lIns="91440" rIns="91440" tIns="91440" bIns="91440" anchor="t">
            <a:normAutofit fontScale="3074" lnSpcReduction="20000"/>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59" name="PlaceHolder 2"/>
          <p:cNvSpPr>
            <a:spLocks noGrp="1"/>
          </p:cNvSpPr>
          <p:nvPr>
            <p:ph type="sldNum" idx="11"/>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5197666D-43F4-4D74-B9BC-73288A4E1052}"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grpSp>
        <p:nvGrpSpPr>
          <p:cNvPr id="41" name="Google Shape;142;p24"/>
          <p:cNvGrpSpPr/>
          <p:nvPr/>
        </p:nvGrpSpPr>
        <p:grpSpPr>
          <a:xfrm>
            <a:off x="0" y="4099320"/>
            <a:ext cx="9143640" cy="1044000"/>
            <a:chOff x="0" y="4099320"/>
            <a:chExt cx="9143640" cy="1044000"/>
          </a:xfrm>
        </p:grpSpPr>
        <p:grpSp>
          <p:nvGrpSpPr>
            <p:cNvPr id="42" name="Google Shape;143;p24"/>
            <p:cNvGrpSpPr/>
            <p:nvPr/>
          </p:nvGrpSpPr>
          <p:grpSpPr>
            <a:xfrm>
              <a:off x="0" y="4309200"/>
              <a:ext cx="231120" cy="834120"/>
              <a:chOff x="0" y="4309200"/>
              <a:chExt cx="231120" cy="834120"/>
            </a:xfrm>
          </p:grpSpPr>
          <p:sp>
            <p:nvSpPr>
              <p:cNvPr id="43" name="Google Shape;144;p24"/>
              <p:cNvSpPr/>
              <p:nvPr/>
            </p:nvSpPr>
            <p:spPr>
              <a:xfrm flipH="1">
                <a:off x="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44" name="Google Shape;145;p24"/>
              <p:cNvSpPr/>
              <p:nvPr/>
            </p:nvSpPr>
            <p:spPr>
              <a:xfrm flipH="1">
                <a:off x="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45" name="Google Shape;146;p24"/>
              <p:cNvSpPr/>
              <p:nvPr/>
            </p:nvSpPr>
            <p:spPr>
              <a:xfrm flipH="1">
                <a:off x="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46" name="Google Shape;147;p24"/>
              <p:cNvSpPr/>
              <p:nvPr/>
            </p:nvSpPr>
            <p:spPr>
              <a:xfrm flipH="1">
                <a:off x="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47" name="Google Shape;148;p24"/>
            <p:cNvGrpSpPr/>
            <p:nvPr/>
          </p:nvGrpSpPr>
          <p:grpSpPr>
            <a:xfrm>
              <a:off x="371520" y="4099320"/>
              <a:ext cx="231120" cy="1044000"/>
              <a:chOff x="371520" y="4099320"/>
              <a:chExt cx="231120" cy="1044000"/>
            </a:xfrm>
          </p:grpSpPr>
          <p:sp>
            <p:nvSpPr>
              <p:cNvPr id="48" name="Google Shape;149;p24"/>
              <p:cNvSpPr/>
              <p:nvPr/>
            </p:nvSpPr>
            <p:spPr>
              <a:xfrm flipH="1">
                <a:off x="3715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49" name="Google Shape;150;p24"/>
              <p:cNvSpPr/>
              <p:nvPr/>
            </p:nvSpPr>
            <p:spPr>
              <a:xfrm flipH="1">
                <a:off x="3715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0" name="Google Shape;151;p24"/>
              <p:cNvSpPr/>
              <p:nvPr/>
            </p:nvSpPr>
            <p:spPr>
              <a:xfrm flipH="1">
                <a:off x="3715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1" name="Google Shape;152;p24"/>
              <p:cNvSpPr/>
              <p:nvPr/>
            </p:nvSpPr>
            <p:spPr>
              <a:xfrm flipH="1">
                <a:off x="37152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2" name="Google Shape;153;p24"/>
              <p:cNvSpPr/>
              <p:nvPr/>
            </p:nvSpPr>
            <p:spPr>
              <a:xfrm flipH="1">
                <a:off x="3715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53" name="Google Shape;154;p24"/>
            <p:cNvGrpSpPr/>
            <p:nvPr/>
          </p:nvGrpSpPr>
          <p:grpSpPr>
            <a:xfrm>
              <a:off x="742680" y="4309200"/>
              <a:ext cx="231120" cy="834120"/>
              <a:chOff x="742680" y="4309200"/>
              <a:chExt cx="231120" cy="834120"/>
            </a:xfrm>
          </p:grpSpPr>
          <p:sp>
            <p:nvSpPr>
              <p:cNvPr id="54" name="Google Shape;155;p24"/>
              <p:cNvSpPr/>
              <p:nvPr/>
            </p:nvSpPr>
            <p:spPr>
              <a:xfrm flipH="1">
                <a:off x="7426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5" name="Google Shape;156;p24"/>
              <p:cNvSpPr/>
              <p:nvPr/>
            </p:nvSpPr>
            <p:spPr>
              <a:xfrm flipH="1">
                <a:off x="7426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6" name="Google Shape;157;p24"/>
              <p:cNvSpPr/>
              <p:nvPr/>
            </p:nvSpPr>
            <p:spPr>
              <a:xfrm flipH="1">
                <a:off x="7426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57" name="Google Shape;158;p24"/>
              <p:cNvSpPr/>
              <p:nvPr/>
            </p:nvSpPr>
            <p:spPr>
              <a:xfrm flipH="1">
                <a:off x="7426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58" name="Google Shape;159;p24"/>
            <p:cNvGrpSpPr/>
            <p:nvPr/>
          </p:nvGrpSpPr>
          <p:grpSpPr>
            <a:xfrm>
              <a:off x="1114200" y="4519080"/>
              <a:ext cx="231120" cy="624240"/>
              <a:chOff x="1114200" y="4519080"/>
              <a:chExt cx="231120" cy="624240"/>
            </a:xfrm>
          </p:grpSpPr>
          <p:sp>
            <p:nvSpPr>
              <p:cNvPr id="59" name="Google Shape;160;p24"/>
              <p:cNvSpPr/>
              <p:nvPr/>
            </p:nvSpPr>
            <p:spPr>
              <a:xfrm flipH="1">
                <a:off x="11142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0" name="Google Shape;161;p24"/>
              <p:cNvSpPr/>
              <p:nvPr/>
            </p:nvSpPr>
            <p:spPr>
              <a:xfrm flipH="1">
                <a:off x="11142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1" name="Google Shape;162;p24"/>
              <p:cNvSpPr/>
              <p:nvPr/>
            </p:nvSpPr>
            <p:spPr>
              <a:xfrm flipH="1">
                <a:off x="11142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62" name="Google Shape;163;p24"/>
            <p:cNvGrpSpPr/>
            <p:nvPr/>
          </p:nvGrpSpPr>
          <p:grpSpPr>
            <a:xfrm>
              <a:off x="1856880" y="4099320"/>
              <a:ext cx="231120" cy="1044000"/>
              <a:chOff x="1856880" y="4099320"/>
              <a:chExt cx="231120" cy="1044000"/>
            </a:xfrm>
          </p:grpSpPr>
          <p:sp>
            <p:nvSpPr>
              <p:cNvPr id="63" name="Google Shape;164;p24"/>
              <p:cNvSpPr/>
              <p:nvPr/>
            </p:nvSpPr>
            <p:spPr>
              <a:xfrm flipH="1">
                <a:off x="18568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4" name="Google Shape;165;p24"/>
              <p:cNvSpPr/>
              <p:nvPr/>
            </p:nvSpPr>
            <p:spPr>
              <a:xfrm flipH="1">
                <a:off x="18568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5" name="Google Shape;166;p24"/>
              <p:cNvSpPr/>
              <p:nvPr/>
            </p:nvSpPr>
            <p:spPr>
              <a:xfrm flipH="1">
                <a:off x="18568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6" name="Google Shape;167;p24"/>
              <p:cNvSpPr/>
              <p:nvPr/>
            </p:nvSpPr>
            <p:spPr>
              <a:xfrm flipH="1">
                <a:off x="185688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67" name="Google Shape;168;p24"/>
              <p:cNvSpPr/>
              <p:nvPr/>
            </p:nvSpPr>
            <p:spPr>
              <a:xfrm flipH="1">
                <a:off x="18568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68" name="Google Shape;169;p24"/>
            <p:cNvGrpSpPr/>
            <p:nvPr/>
          </p:nvGrpSpPr>
          <p:grpSpPr>
            <a:xfrm>
              <a:off x="2228040" y="4309200"/>
              <a:ext cx="231120" cy="834120"/>
              <a:chOff x="2228040" y="4309200"/>
              <a:chExt cx="231120" cy="834120"/>
            </a:xfrm>
          </p:grpSpPr>
          <p:sp>
            <p:nvSpPr>
              <p:cNvPr id="69" name="Google Shape;170;p24"/>
              <p:cNvSpPr/>
              <p:nvPr/>
            </p:nvSpPr>
            <p:spPr>
              <a:xfrm flipH="1">
                <a:off x="22280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0" name="Google Shape;171;p24"/>
              <p:cNvSpPr/>
              <p:nvPr/>
            </p:nvSpPr>
            <p:spPr>
              <a:xfrm flipH="1">
                <a:off x="22280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1" name="Google Shape;172;p24"/>
              <p:cNvSpPr/>
              <p:nvPr/>
            </p:nvSpPr>
            <p:spPr>
              <a:xfrm flipH="1">
                <a:off x="22280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2" name="Google Shape;173;p24"/>
              <p:cNvSpPr/>
              <p:nvPr/>
            </p:nvSpPr>
            <p:spPr>
              <a:xfrm flipH="1">
                <a:off x="22280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73" name="Google Shape;174;p24"/>
            <p:cNvGrpSpPr/>
            <p:nvPr/>
          </p:nvGrpSpPr>
          <p:grpSpPr>
            <a:xfrm>
              <a:off x="2599560" y="4519080"/>
              <a:ext cx="231120" cy="624240"/>
              <a:chOff x="2599560" y="4519080"/>
              <a:chExt cx="231120" cy="624240"/>
            </a:xfrm>
          </p:grpSpPr>
          <p:sp>
            <p:nvSpPr>
              <p:cNvPr id="74" name="Google Shape;175;p24"/>
              <p:cNvSpPr/>
              <p:nvPr/>
            </p:nvSpPr>
            <p:spPr>
              <a:xfrm flipH="1">
                <a:off x="25995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5" name="Google Shape;176;p24"/>
              <p:cNvSpPr/>
              <p:nvPr/>
            </p:nvSpPr>
            <p:spPr>
              <a:xfrm flipH="1">
                <a:off x="25995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6" name="Google Shape;177;p24"/>
              <p:cNvSpPr/>
              <p:nvPr/>
            </p:nvSpPr>
            <p:spPr>
              <a:xfrm flipH="1">
                <a:off x="25995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77" name="Google Shape;178;p24"/>
            <p:cNvGrpSpPr/>
            <p:nvPr/>
          </p:nvGrpSpPr>
          <p:grpSpPr>
            <a:xfrm>
              <a:off x="3342240" y="4099320"/>
              <a:ext cx="231120" cy="1044000"/>
              <a:chOff x="3342240" y="4099320"/>
              <a:chExt cx="231120" cy="1044000"/>
            </a:xfrm>
          </p:grpSpPr>
          <p:sp>
            <p:nvSpPr>
              <p:cNvPr id="78" name="Google Shape;179;p24"/>
              <p:cNvSpPr/>
              <p:nvPr/>
            </p:nvSpPr>
            <p:spPr>
              <a:xfrm flipH="1">
                <a:off x="33422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79" name="Google Shape;180;p24"/>
              <p:cNvSpPr/>
              <p:nvPr/>
            </p:nvSpPr>
            <p:spPr>
              <a:xfrm flipH="1">
                <a:off x="33422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0" name="Google Shape;181;p24"/>
              <p:cNvSpPr/>
              <p:nvPr/>
            </p:nvSpPr>
            <p:spPr>
              <a:xfrm flipH="1">
                <a:off x="33422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1" name="Google Shape;182;p24"/>
              <p:cNvSpPr/>
              <p:nvPr/>
            </p:nvSpPr>
            <p:spPr>
              <a:xfrm flipH="1">
                <a:off x="334224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2" name="Google Shape;183;p24"/>
              <p:cNvSpPr/>
              <p:nvPr/>
            </p:nvSpPr>
            <p:spPr>
              <a:xfrm flipH="1">
                <a:off x="33422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83" name="Google Shape;184;p24"/>
            <p:cNvGrpSpPr/>
            <p:nvPr/>
          </p:nvGrpSpPr>
          <p:grpSpPr>
            <a:xfrm>
              <a:off x="3713400" y="4309200"/>
              <a:ext cx="231120" cy="834120"/>
              <a:chOff x="3713400" y="4309200"/>
              <a:chExt cx="231120" cy="834120"/>
            </a:xfrm>
          </p:grpSpPr>
          <p:sp>
            <p:nvSpPr>
              <p:cNvPr id="84" name="Google Shape;185;p24"/>
              <p:cNvSpPr/>
              <p:nvPr/>
            </p:nvSpPr>
            <p:spPr>
              <a:xfrm flipH="1">
                <a:off x="37134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5" name="Google Shape;186;p24"/>
              <p:cNvSpPr/>
              <p:nvPr/>
            </p:nvSpPr>
            <p:spPr>
              <a:xfrm flipH="1">
                <a:off x="37134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6" name="Google Shape;187;p24"/>
              <p:cNvSpPr/>
              <p:nvPr/>
            </p:nvSpPr>
            <p:spPr>
              <a:xfrm flipH="1">
                <a:off x="37134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87" name="Google Shape;188;p24"/>
              <p:cNvSpPr/>
              <p:nvPr/>
            </p:nvSpPr>
            <p:spPr>
              <a:xfrm flipH="1">
                <a:off x="37134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88" name="Google Shape;189;p24"/>
            <p:cNvGrpSpPr/>
            <p:nvPr/>
          </p:nvGrpSpPr>
          <p:grpSpPr>
            <a:xfrm>
              <a:off x="1485360" y="4309200"/>
              <a:ext cx="231120" cy="834120"/>
              <a:chOff x="1485360" y="4309200"/>
              <a:chExt cx="231120" cy="834120"/>
            </a:xfrm>
          </p:grpSpPr>
          <p:sp>
            <p:nvSpPr>
              <p:cNvPr id="89" name="Google Shape;190;p24"/>
              <p:cNvSpPr/>
              <p:nvPr/>
            </p:nvSpPr>
            <p:spPr>
              <a:xfrm flipH="1">
                <a:off x="14853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0" name="Google Shape;191;p24"/>
              <p:cNvSpPr/>
              <p:nvPr/>
            </p:nvSpPr>
            <p:spPr>
              <a:xfrm flipH="1">
                <a:off x="14853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1" name="Google Shape;192;p24"/>
              <p:cNvSpPr/>
              <p:nvPr/>
            </p:nvSpPr>
            <p:spPr>
              <a:xfrm flipH="1">
                <a:off x="14853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2" name="Google Shape;193;p24"/>
              <p:cNvSpPr/>
              <p:nvPr/>
            </p:nvSpPr>
            <p:spPr>
              <a:xfrm flipH="1">
                <a:off x="14853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93" name="Google Shape;194;p24"/>
            <p:cNvGrpSpPr/>
            <p:nvPr/>
          </p:nvGrpSpPr>
          <p:grpSpPr>
            <a:xfrm>
              <a:off x="4084920" y="4519080"/>
              <a:ext cx="231120" cy="624240"/>
              <a:chOff x="4084920" y="4519080"/>
              <a:chExt cx="231120" cy="624240"/>
            </a:xfrm>
          </p:grpSpPr>
          <p:sp>
            <p:nvSpPr>
              <p:cNvPr id="94" name="Google Shape;195;p24"/>
              <p:cNvSpPr/>
              <p:nvPr/>
            </p:nvSpPr>
            <p:spPr>
              <a:xfrm flipH="1">
                <a:off x="40849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5" name="Google Shape;196;p24"/>
              <p:cNvSpPr/>
              <p:nvPr/>
            </p:nvSpPr>
            <p:spPr>
              <a:xfrm flipH="1">
                <a:off x="40849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6" name="Google Shape;197;p24"/>
              <p:cNvSpPr/>
              <p:nvPr/>
            </p:nvSpPr>
            <p:spPr>
              <a:xfrm flipH="1">
                <a:off x="40849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97" name="Google Shape;198;p24"/>
            <p:cNvGrpSpPr/>
            <p:nvPr/>
          </p:nvGrpSpPr>
          <p:grpSpPr>
            <a:xfrm>
              <a:off x="2970720" y="4309200"/>
              <a:ext cx="231120" cy="834120"/>
              <a:chOff x="2970720" y="4309200"/>
              <a:chExt cx="231120" cy="834120"/>
            </a:xfrm>
          </p:grpSpPr>
          <p:sp>
            <p:nvSpPr>
              <p:cNvPr id="98" name="Google Shape;199;p24"/>
              <p:cNvSpPr/>
              <p:nvPr/>
            </p:nvSpPr>
            <p:spPr>
              <a:xfrm flipH="1">
                <a:off x="29707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99" name="Google Shape;200;p24"/>
              <p:cNvSpPr/>
              <p:nvPr/>
            </p:nvSpPr>
            <p:spPr>
              <a:xfrm flipH="1">
                <a:off x="29707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0" name="Google Shape;201;p24"/>
              <p:cNvSpPr/>
              <p:nvPr/>
            </p:nvSpPr>
            <p:spPr>
              <a:xfrm flipH="1">
                <a:off x="29707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1" name="Google Shape;202;p24"/>
              <p:cNvSpPr/>
              <p:nvPr/>
            </p:nvSpPr>
            <p:spPr>
              <a:xfrm flipH="1">
                <a:off x="29707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02" name="Google Shape;203;p24"/>
            <p:cNvGrpSpPr/>
            <p:nvPr/>
          </p:nvGrpSpPr>
          <p:grpSpPr>
            <a:xfrm>
              <a:off x="4456080" y="4309200"/>
              <a:ext cx="231120" cy="834120"/>
              <a:chOff x="4456080" y="4309200"/>
              <a:chExt cx="231120" cy="834120"/>
            </a:xfrm>
          </p:grpSpPr>
          <p:sp>
            <p:nvSpPr>
              <p:cNvPr id="103" name="Google Shape;204;p24"/>
              <p:cNvSpPr/>
              <p:nvPr/>
            </p:nvSpPr>
            <p:spPr>
              <a:xfrm flipH="1">
                <a:off x="44560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4" name="Google Shape;205;p24"/>
              <p:cNvSpPr/>
              <p:nvPr/>
            </p:nvSpPr>
            <p:spPr>
              <a:xfrm flipH="1">
                <a:off x="44560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5" name="Google Shape;206;p24"/>
              <p:cNvSpPr/>
              <p:nvPr/>
            </p:nvSpPr>
            <p:spPr>
              <a:xfrm flipH="1">
                <a:off x="44560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6" name="Google Shape;207;p24"/>
              <p:cNvSpPr/>
              <p:nvPr/>
            </p:nvSpPr>
            <p:spPr>
              <a:xfrm flipH="1">
                <a:off x="44560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07" name="Google Shape;208;p24"/>
            <p:cNvGrpSpPr/>
            <p:nvPr/>
          </p:nvGrpSpPr>
          <p:grpSpPr>
            <a:xfrm>
              <a:off x="4827600" y="4099320"/>
              <a:ext cx="231120" cy="1044000"/>
              <a:chOff x="4827600" y="4099320"/>
              <a:chExt cx="231120" cy="1044000"/>
            </a:xfrm>
          </p:grpSpPr>
          <p:sp>
            <p:nvSpPr>
              <p:cNvPr id="108" name="Google Shape;209;p24"/>
              <p:cNvSpPr/>
              <p:nvPr/>
            </p:nvSpPr>
            <p:spPr>
              <a:xfrm flipH="1">
                <a:off x="48276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09" name="Google Shape;210;p24"/>
              <p:cNvSpPr/>
              <p:nvPr/>
            </p:nvSpPr>
            <p:spPr>
              <a:xfrm flipH="1">
                <a:off x="48276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0" name="Google Shape;211;p24"/>
              <p:cNvSpPr/>
              <p:nvPr/>
            </p:nvSpPr>
            <p:spPr>
              <a:xfrm flipH="1">
                <a:off x="48276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1" name="Google Shape;212;p24"/>
              <p:cNvSpPr/>
              <p:nvPr/>
            </p:nvSpPr>
            <p:spPr>
              <a:xfrm flipH="1">
                <a:off x="482760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2" name="Google Shape;213;p24"/>
              <p:cNvSpPr/>
              <p:nvPr/>
            </p:nvSpPr>
            <p:spPr>
              <a:xfrm flipH="1">
                <a:off x="48276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13" name="Google Shape;214;p24"/>
            <p:cNvGrpSpPr/>
            <p:nvPr/>
          </p:nvGrpSpPr>
          <p:grpSpPr>
            <a:xfrm>
              <a:off x="5199120" y="4309200"/>
              <a:ext cx="231120" cy="834120"/>
              <a:chOff x="5199120" y="4309200"/>
              <a:chExt cx="231120" cy="834120"/>
            </a:xfrm>
          </p:grpSpPr>
          <p:sp>
            <p:nvSpPr>
              <p:cNvPr id="114" name="Google Shape;215;p24"/>
              <p:cNvSpPr/>
              <p:nvPr/>
            </p:nvSpPr>
            <p:spPr>
              <a:xfrm flipH="1">
                <a:off x="51991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5" name="Google Shape;216;p24"/>
              <p:cNvSpPr/>
              <p:nvPr/>
            </p:nvSpPr>
            <p:spPr>
              <a:xfrm flipH="1">
                <a:off x="51991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6" name="Google Shape;217;p24"/>
              <p:cNvSpPr/>
              <p:nvPr/>
            </p:nvSpPr>
            <p:spPr>
              <a:xfrm flipH="1">
                <a:off x="51991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17" name="Google Shape;218;p24"/>
              <p:cNvSpPr/>
              <p:nvPr/>
            </p:nvSpPr>
            <p:spPr>
              <a:xfrm flipH="1">
                <a:off x="51991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18" name="Google Shape;219;p24"/>
            <p:cNvGrpSpPr/>
            <p:nvPr/>
          </p:nvGrpSpPr>
          <p:grpSpPr>
            <a:xfrm>
              <a:off x="5570280" y="4519080"/>
              <a:ext cx="231120" cy="624240"/>
              <a:chOff x="5570280" y="4519080"/>
              <a:chExt cx="231120" cy="624240"/>
            </a:xfrm>
          </p:grpSpPr>
          <p:sp>
            <p:nvSpPr>
              <p:cNvPr id="119" name="Google Shape;220;p24"/>
              <p:cNvSpPr/>
              <p:nvPr/>
            </p:nvSpPr>
            <p:spPr>
              <a:xfrm flipH="1">
                <a:off x="55702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0" name="Google Shape;221;p24"/>
              <p:cNvSpPr/>
              <p:nvPr/>
            </p:nvSpPr>
            <p:spPr>
              <a:xfrm flipH="1">
                <a:off x="55702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1" name="Google Shape;222;p24"/>
              <p:cNvSpPr/>
              <p:nvPr/>
            </p:nvSpPr>
            <p:spPr>
              <a:xfrm flipH="1">
                <a:off x="55702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22" name="Google Shape;223;p24"/>
            <p:cNvGrpSpPr/>
            <p:nvPr/>
          </p:nvGrpSpPr>
          <p:grpSpPr>
            <a:xfrm>
              <a:off x="5941800" y="4309200"/>
              <a:ext cx="231120" cy="834120"/>
              <a:chOff x="5941800" y="4309200"/>
              <a:chExt cx="231120" cy="834120"/>
            </a:xfrm>
          </p:grpSpPr>
          <p:sp>
            <p:nvSpPr>
              <p:cNvPr id="123" name="Google Shape;224;p24"/>
              <p:cNvSpPr/>
              <p:nvPr/>
            </p:nvSpPr>
            <p:spPr>
              <a:xfrm flipH="1">
                <a:off x="59418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4" name="Google Shape;225;p24"/>
              <p:cNvSpPr/>
              <p:nvPr/>
            </p:nvSpPr>
            <p:spPr>
              <a:xfrm flipH="1">
                <a:off x="594180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5" name="Google Shape;226;p24"/>
              <p:cNvSpPr/>
              <p:nvPr/>
            </p:nvSpPr>
            <p:spPr>
              <a:xfrm flipH="1">
                <a:off x="59418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6" name="Google Shape;227;p24"/>
              <p:cNvSpPr/>
              <p:nvPr/>
            </p:nvSpPr>
            <p:spPr>
              <a:xfrm flipH="1">
                <a:off x="59418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27" name="Google Shape;228;p24"/>
            <p:cNvGrpSpPr/>
            <p:nvPr/>
          </p:nvGrpSpPr>
          <p:grpSpPr>
            <a:xfrm>
              <a:off x="6312960" y="4099320"/>
              <a:ext cx="231120" cy="1044000"/>
              <a:chOff x="6312960" y="4099320"/>
              <a:chExt cx="231120" cy="1044000"/>
            </a:xfrm>
          </p:grpSpPr>
          <p:sp>
            <p:nvSpPr>
              <p:cNvPr id="128" name="Google Shape;229;p24"/>
              <p:cNvSpPr/>
              <p:nvPr/>
            </p:nvSpPr>
            <p:spPr>
              <a:xfrm flipH="1">
                <a:off x="63129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29" name="Google Shape;230;p24"/>
              <p:cNvSpPr/>
              <p:nvPr/>
            </p:nvSpPr>
            <p:spPr>
              <a:xfrm flipH="1">
                <a:off x="63129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0" name="Google Shape;231;p24"/>
              <p:cNvSpPr/>
              <p:nvPr/>
            </p:nvSpPr>
            <p:spPr>
              <a:xfrm flipH="1">
                <a:off x="63129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1" name="Google Shape;232;p24"/>
              <p:cNvSpPr/>
              <p:nvPr/>
            </p:nvSpPr>
            <p:spPr>
              <a:xfrm flipH="1">
                <a:off x="631296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2" name="Google Shape;233;p24"/>
              <p:cNvSpPr/>
              <p:nvPr/>
            </p:nvSpPr>
            <p:spPr>
              <a:xfrm flipH="1">
                <a:off x="63129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33" name="Google Shape;234;p24"/>
            <p:cNvGrpSpPr/>
            <p:nvPr/>
          </p:nvGrpSpPr>
          <p:grpSpPr>
            <a:xfrm>
              <a:off x="6684480" y="4309200"/>
              <a:ext cx="231120" cy="834120"/>
              <a:chOff x="6684480" y="4309200"/>
              <a:chExt cx="231120" cy="834120"/>
            </a:xfrm>
          </p:grpSpPr>
          <p:sp>
            <p:nvSpPr>
              <p:cNvPr id="134" name="Google Shape;235;p24"/>
              <p:cNvSpPr/>
              <p:nvPr/>
            </p:nvSpPr>
            <p:spPr>
              <a:xfrm flipH="1">
                <a:off x="668448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5" name="Google Shape;236;p24"/>
              <p:cNvSpPr/>
              <p:nvPr/>
            </p:nvSpPr>
            <p:spPr>
              <a:xfrm flipH="1">
                <a:off x="668448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6" name="Google Shape;237;p24"/>
              <p:cNvSpPr/>
              <p:nvPr/>
            </p:nvSpPr>
            <p:spPr>
              <a:xfrm flipH="1">
                <a:off x="668448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37" name="Google Shape;238;p24"/>
              <p:cNvSpPr/>
              <p:nvPr/>
            </p:nvSpPr>
            <p:spPr>
              <a:xfrm flipH="1">
                <a:off x="668448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38" name="Google Shape;239;p24"/>
            <p:cNvGrpSpPr/>
            <p:nvPr/>
          </p:nvGrpSpPr>
          <p:grpSpPr>
            <a:xfrm>
              <a:off x="7055640" y="4519080"/>
              <a:ext cx="231120" cy="624240"/>
              <a:chOff x="7055640" y="4519080"/>
              <a:chExt cx="231120" cy="624240"/>
            </a:xfrm>
          </p:grpSpPr>
          <p:sp>
            <p:nvSpPr>
              <p:cNvPr id="139" name="Google Shape;240;p24"/>
              <p:cNvSpPr/>
              <p:nvPr/>
            </p:nvSpPr>
            <p:spPr>
              <a:xfrm flipH="1">
                <a:off x="70556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0" name="Google Shape;241;p24"/>
              <p:cNvSpPr/>
              <p:nvPr/>
            </p:nvSpPr>
            <p:spPr>
              <a:xfrm flipH="1">
                <a:off x="70556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1" name="Google Shape;242;p24"/>
              <p:cNvSpPr/>
              <p:nvPr/>
            </p:nvSpPr>
            <p:spPr>
              <a:xfrm flipH="1">
                <a:off x="70556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42" name="Google Shape;243;p24"/>
            <p:cNvGrpSpPr/>
            <p:nvPr/>
          </p:nvGrpSpPr>
          <p:grpSpPr>
            <a:xfrm>
              <a:off x="7798320" y="4099320"/>
              <a:ext cx="231120" cy="1044000"/>
              <a:chOff x="7798320" y="4099320"/>
              <a:chExt cx="231120" cy="1044000"/>
            </a:xfrm>
          </p:grpSpPr>
          <p:sp>
            <p:nvSpPr>
              <p:cNvPr id="143" name="Google Shape;244;p24"/>
              <p:cNvSpPr/>
              <p:nvPr/>
            </p:nvSpPr>
            <p:spPr>
              <a:xfrm flipH="1">
                <a:off x="77983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4" name="Google Shape;245;p24"/>
              <p:cNvSpPr/>
              <p:nvPr/>
            </p:nvSpPr>
            <p:spPr>
              <a:xfrm flipH="1">
                <a:off x="77983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5" name="Google Shape;246;p24"/>
              <p:cNvSpPr/>
              <p:nvPr/>
            </p:nvSpPr>
            <p:spPr>
              <a:xfrm flipH="1">
                <a:off x="77983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6" name="Google Shape;247;p24"/>
              <p:cNvSpPr/>
              <p:nvPr/>
            </p:nvSpPr>
            <p:spPr>
              <a:xfrm flipH="1">
                <a:off x="7798320" y="4099320"/>
                <a:ext cx="231120" cy="10440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47" name="Google Shape;248;p24"/>
              <p:cNvSpPr/>
              <p:nvPr/>
            </p:nvSpPr>
            <p:spPr>
              <a:xfrm flipH="1">
                <a:off x="77983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48" name="Google Shape;249;p24"/>
            <p:cNvGrpSpPr/>
            <p:nvPr/>
          </p:nvGrpSpPr>
          <p:grpSpPr>
            <a:xfrm>
              <a:off x="8169840" y="4309200"/>
              <a:ext cx="231120" cy="834120"/>
              <a:chOff x="8169840" y="4309200"/>
              <a:chExt cx="231120" cy="834120"/>
            </a:xfrm>
          </p:grpSpPr>
          <p:sp>
            <p:nvSpPr>
              <p:cNvPr id="149" name="Google Shape;250;p24"/>
              <p:cNvSpPr/>
              <p:nvPr/>
            </p:nvSpPr>
            <p:spPr>
              <a:xfrm flipH="1">
                <a:off x="816984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0" name="Google Shape;251;p24"/>
              <p:cNvSpPr/>
              <p:nvPr/>
            </p:nvSpPr>
            <p:spPr>
              <a:xfrm flipH="1">
                <a:off x="816984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1" name="Google Shape;252;p24"/>
              <p:cNvSpPr/>
              <p:nvPr/>
            </p:nvSpPr>
            <p:spPr>
              <a:xfrm flipH="1">
                <a:off x="816984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2" name="Google Shape;253;p24"/>
              <p:cNvSpPr/>
              <p:nvPr/>
            </p:nvSpPr>
            <p:spPr>
              <a:xfrm flipH="1">
                <a:off x="816984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53" name="Google Shape;254;p24"/>
            <p:cNvGrpSpPr/>
            <p:nvPr/>
          </p:nvGrpSpPr>
          <p:grpSpPr>
            <a:xfrm>
              <a:off x="7427160" y="4309200"/>
              <a:ext cx="231120" cy="834120"/>
              <a:chOff x="7427160" y="4309200"/>
              <a:chExt cx="231120" cy="834120"/>
            </a:xfrm>
          </p:grpSpPr>
          <p:sp>
            <p:nvSpPr>
              <p:cNvPr id="154" name="Google Shape;255;p24"/>
              <p:cNvSpPr/>
              <p:nvPr/>
            </p:nvSpPr>
            <p:spPr>
              <a:xfrm flipH="1">
                <a:off x="742716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5" name="Google Shape;256;p24"/>
              <p:cNvSpPr/>
              <p:nvPr/>
            </p:nvSpPr>
            <p:spPr>
              <a:xfrm flipH="1">
                <a:off x="742716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6" name="Google Shape;257;p24"/>
              <p:cNvSpPr/>
              <p:nvPr/>
            </p:nvSpPr>
            <p:spPr>
              <a:xfrm flipH="1">
                <a:off x="742716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57" name="Google Shape;258;p24"/>
              <p:cNvSpPr/>
              <p:nvPr/>
            </p:nvSpPr>
            <p:spPr>
              <a:xfrm flipH="1">
                <a:off x="742716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58" name="Google Shape;259;p24"/>
            <p:cNvGrpSpPr/>
            <p:nvPr/>
          </p:nvGrpSpPr>
          <p:grpSpPr>
            <a:xfrm>
              <a:off x="8541000" y="4519080"/>
              <a:ext cx="231120" cy="624240"/>
              <a:chOff x="8541000" y="4519080"/>
              <a:chExt cx="231120" cy="624240"/>
            </a:xfrm>
          </p:grpSpPr>
          <p:sp>
            <p:nvSpPr>
              <p:cNvPr id="159" name="Google Shape;260;p24"/>
              <p:cNvSpPr/>
              <p:nvPr/>
            </p:nvSpPr>
            <p:spPr>
              <a:xfrm flipH="1">
                <a:off x="854100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0" name="Google Shape;261;p24"/>
              <p:cNvSpPr/>
              <p:nvPr/>
            </p:nvSpPr>
            <p:spPr>
              <a:xfrm flipH="1">
                <a:off x="854100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1" name="Google Shape;262;p24"/>
              <p:cNvSpPr/>
              <p:nvPr/>
            </p:nvSpPr>
            <p:spPr>
              <a:xfrm flipH="1">
                <a:off x="854100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62" name="Google Shape;263;p24"/>
            <p:cNvGrpSpPr/>
            <p:nvPr/>
          </p:nvGrpSpPr>
          <p:grpSpPr>
            <a:xfrm>
              <a:off x="8912520" y="4309200"/>
              <a:ext cx="231120" cy="834120"/>
              <a:chOff x="8912520" y="4309200"/>
              <a:chExt cx="231120" cy="834120"/>
            </a:xfrm>
          </p:grpSpPr>
          <p:sp>
            <p:nvSpPr>
              <p:cNvPr id="163" name="Google Shape;264;p24"/>
              <p:cNvSpPr/>
              <p:nvPr/>
            </p:nvSpPr>
            <p:spPr>
              <a:xfrm flipH="1">
                <a:off x="8912520" y="4728600"/>
                <a:ext cx="231120" cy="4147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4" name="Google Shape;265;p24"/>
              <p:cNvSpPr/>
              <p:nvPr/>
            </p:nvSpPr>
            <p:spPr>
              <a:xfrm flipH="1">
                <a:off x="8912520" y="4309200"/>
                <a:ext cx="231120" cy="8341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5" name="Google Shape;266;p24"/>
              <p:cNvSpPr/>
              <p:nvPr/>
            </p:nvSpPr>
            <p:spPr>
              <a:xfrm flipH="1">
                <a:off x="8912520" y="4519080"/>
                <a:ext cx="231120" cy="6242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66" name="Google Shape;267;p24"/>
              <p:cNvSpPr/>
              <p:nvPr/>
            </p:nvSpPr>
            <p:spPr>
              <a:xfrm flipH="1">
                <a:off x="8912520" y="4938480"/>
                <a:ext cx="231120" cy="20484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87480" bIns="87480" anchor="ctr">
                <a:noAutofit/>
              </a:bodyPr>
              <a:p>
                <a:pPr>
                  <a:lnSpc>
                    <a:spcPct val="100000"/>
                  </a:lnSpc>
                  <a:tabLst>
                    <a:tab algn="l" pos="0"/>
                  </a:tabLst>
                </a:pPr>
                <a:endParaRPr b="0" lang="es-ES" sz="1400" spc="-1" strike="noStrike">
                  <a:solidFill>
                    <a:srgbClr val="000000"/>
                  </a:solidFill>
                  <a:latin typeface="Arial"/>
                </a:endParaRPr>
              </a:p>
            </p:txBody>
          </p:sp>
        </p:grpSp>
      </p:grpSp>
      <p:sp>
        <p:nvSpPr>
          <p:cNvPr id="167" name="PlaceHolder 1"/>
          <p:cNvSpPr>
            <a:spLocks noGrp="1"/>
          </p:cNvSpPr>
          <p:nvPr>
            <p:ph type="title"/>
          </p:nvPr>
        </p:nvSpPr>
        <p:spPr>
          <a:xfrm>
            <a:off x="1388520" y="772560"/>
            <a:ext cx="6366600" cy="1863000"/>
          </a:xfrm>
          <a:prstGeom prst="rect">
            <a:avLst/>
          </a:prstGeom>
          <a:noFill/>
          <a:ln w="0">
            <a:noFill/>
          </a:ln>
        </p:spPr>
        <p:txBody>
          <a:bodyPr lIns="91440" rIns="91440" tIns="91440" bIns="91440" anchor="ctr">
            <a:normAutofit/>
          </a:bodyPr>
          <a:p>
            <a:pPr indent="0" algn="ctr">
              <a:lnSpc>
                <a:spcPct val="100000"/>
              </a:lnSpc>
              <a:buNone/>
            </a:pPr>
            <a:r>
              <a:rPr b="1" lang="es-ES" sz="8000" spc="-1" strike="noStrike">
                <a:solidFill>
                  <a:schemeClr val="lt1"/>
                </a:solidFill>
                <a:latin typeface="Maven Pro"/>
                <a:ea typeface="Maven Pro"/>
              </a:rPr>
              <a:t>xx%</a:t>
            </a:r>
            <a:endParaRPr b="0" lang="es-ES" sz="8000" spc="-1" strike="noStrike">
              <a:solidFill>
                <a:srgbClr val="000000"/>
              </a:solidFill>
              <a:latin typeface="Arial"/>
            </a:endParaRPr>
          </a:p>
        </p:txBody>
      </p:sp>
      <p:sp>
        <p:nvSpPr>
          <p:cNvPr id="168" name="PlaceHolder 2"/>
          <p:cNvSpPr>
            <a:spLocks noGrp="1"/>
          </p:cNvSpPr>
          <p:nvPr>
            <p:ph type="body"/>
          </p:nvPr>
        </p:nvSpPr>
        <p:spPr>
          <a:xfrm>
            <a:off x="1388520" y="2712240"/>
            <a:ext cx="6366600" cy="1110960"/>
          </a:xfrm>
          <a:prstGeom prst="rect">
            <a:avLst/>
          </a:prstGeom>
          <a:noFill/>
          <a:ln w="0">
            <a:noFill/>
          </a:ln>
        </p:spPr>
        <p:txBody>
          <a:bodyPr lIns="91440" rIns="91440" tIns="91440" bIns="91440" anchor="t">
            <a:normAutofit fontScale="36891" lnSpcReduction="10000"/>
          </a:bodyPr>
          <a:p>
            <a:pPr marL="432000" indent="-324000">
              <a:spcBef>
                <a:spcPts val="1417"/>
              </a:spcBef>
              <a:buClr>
                <a:srgbClr val="ffffff"/>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169" name="PlaceHolder 3"/>
          <p:cNvSpPr>
            <a:spLocks noGrp="1"/>
          </p:cNvSpPr>
          <p:nvPr>
            <p:ph type="sldNum" idx="2"/>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2510CC62-47D0-4700-BC76-4806430B9400}"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0" name="PlaceHolder 1"/>
          <p:cNvSpPr>
            <a:spLocks noGrp="1"/>
          </p:cNvSpPr>
          <p:nvPr>
            <p:ph type="sldNum" idx="3"/>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040CB44C-D44E-492F-9C81-0CEFC794CAD3}"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171" name="Google Shape;50;p16"/>
          <p:cNvGrpSpPr/>
          <p:nvPr/>
        </p:nvGrpSpPr>
        <p:grpSpPr>
          <a:xfrm>
            <a:off x="626040" y="299520"/>
            <a:ext cx="999000" cy="999000"/>
            <a:chOff x="626040" y="299520"/>
            <a:chExt cx="999000" cy="999000"/>
          </a:xfrm>
        </p:grpSpPr>
        <p:sp>
          <p:nvSpPr>
            <p:cNvPr id="172" name="Google Shape;51;p16"/>
            <p:cNvSpPr/>
            <p:nvPr/>
          </p:nvSpPr>
          <p:spPr>
            <a:xfrm rot="16200000">
              <a:off x="828720" y="502560"/>
              <a:ext cx="593640" cy="59364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173" name="Google Shape;52;p16"/>
            <p:cNvSpPr/>
            <p:nvPr/>
          </p:nvSpPr>
          <p:spPr>
            <a:xfrm rot="16200000">
              <a:off x="626040" y="299520"/>
              <a:ext cx="999000" cy="99900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174"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fontScale="96763"/>
          </a:bodyPr>
          <a:p>
            <a:pPr indent="0">
              <a:buNone/>
            </a:pPr>
            <a:r>
              <a:rPr b="0" lang="es-ES" sz="2800" spc="-1" strike="noStrike">
                <a:solidFill>
                  <a:srgbClr val="000000"/>
                </a:solidFill>
                <a:latin typeface="Arial"/>
              </a:rPr>
              <a:t>Pulse para editar el formato del texto de título</a:t>
            </a:r>
            <a:endParaRPr b="0" lang="es-ES" sz="2800" spc="-1" strike="noStrike">
              <a:solidFill>
                <a:srgbClr val="000000"/>
              </a:solidFill>
              <a:latin typeface="Arial"/>
            </a:endParaRPr>
          </a:p>
        </p:txBody>
      </p:sp>
      <p:sp>
        <p:nvSpPr>
          <p:cNvPr id="175" name="PlaceHolder 2"/>
          <p:cNvSpPr>
            <a:spLocks noGrp="1"/>
          </p:cNvSpPr>
          <p:nvPr>
            <p:ph type="body"/>
          </p:nvPr>
        </p:nvSpPr>
        <p:spPr>
          <a:xfrm>
            <a:off x="1303920" y="1990080"/>
            <a:ext cx="7030080" cy="25412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176" name="PlaceHolder 3"/>
          <p:cNvSpPr>
            <a:spLocks noGrp="1"/>
          </p:cNvSpPr>
          <p:nvPr>
            <p:ph type="sldNum" idx="4"/>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687C1126-4908-4530-B4A3-95D5656C4ECF}"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179" name="Google Shape;57;p17"/>
          <p:cNvGrpSpPr/>
          <p:nvPr/>
        </p:nvGrpSpPr>
        <p:grpSpPr>
          <a:xfrm>
            <a:off x="147240" y="3600"/>
            <a:ext cx="1232640" cy="1384200"/>
            <a:chOff x="147240" y="3600"/>
            <a:chExt cx="1232640" cy="1384200"/>
          </a:xfrm>
        </p:grpSpPr>
        <p:grpSp>
          <p:nvGrpSpPr>
            <p:cNvPr id="180" name="Google Shape;58;p17"/>
            <p:cNvGrpSpPr/>
            <p:nvPr/>
          </p:nvGrpSpPr>
          <p:grpSpPr>
            <a:xfrm>
              <a:off x="1063440" y="3600"/>
              <a:ext cx="316440" cy="688320"/>
              <a:chOff x="1063440" y="3600"/>
              <a:chExt cx="316440" cy="688320"/>
            </a:xfrm>
          </p:grpSpPr>
          <p:sp>
            <p:nvSpPr>
              <p:cNvPr id="181" name="Google Shape;59;p17"/>
              <p:cNvSpPr/>
              <p:nvPr/>
            </p:nvSpPr>
            <p:spPr>
              <a:xfrm rot="10800000">
                <a:off x="106344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82" name="Google Shape;60;p17"/>
              <p:cNvSpPr/>
              <p:nvPr/>
            </p:nvSpPr>
            <p:spPr>
              <a:xfrm rot="10800000">
                <a:off x="106344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83" name="Google Shape;61;p17"/>
            <p:cNvGrpSpPr/>
            <p:nvPr/>
          </p:nvGrpSpPr>
          <p:grpSpPr>
            <a:xfrm>
              <a:off x="605160" y="3600"/>
              <a:ext cx="316440" cy="1036440"/>
              <a:chOff x="605160" y="3600"/>
              <a:chExt cx="316440" cy="1036440"/>
            </a:xfrm>
          </p:grpSpPr>
          <p:sp>
            <p:nvSpPr>
              <p:cNvPr id="184" name="Google Shape;62;p17"/>
              <p:cNvSpPr/>
              <p:nvPr/>
            </p:nvSpPr>
            <p:spPr>
              <a:xfrm rot="10800000">
                <a:off x="60516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85" name="Google Shape;63;p17"/>
              <p:cNvSpPr/>
              <p:nvPr/>
            </p:nvSpPr>
            <p:spPr>
              <a:xfrm rot="10800000">
                <a:off x="605160" y="396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86" name="Google Shape;64;p17"/>
              <p:cNvSpPr/>
              <p:nvPr/>
            </p:nvSpPr>
            <p:spPr>
              <a:xfrm rot="10800000">
                <a:off x="60516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87" name="Google Shape;65;p17"/>
            <p:cNvGrpSpPr/>
            <p:nvPr/>
          </p:nvGrpSpPr>
          <p:grpSpPr>
            <a:xfrm>
              <a:off x="147240" y="3600"/>
              <a:ext cx="316440" cy="1384200"/>
              <a:chOff x="147240" y="3600"/>
              <a:chExt cx="316440" cy="1384200"/>
            </a:xfrm>
          </p:grpSpPr>
          <p:sp>
            <p:nvSpPr>
              <p:cNvPr id="188" name="Google Shape;66;p17"/>
              <p:cNvSpPr/>
              <p:nvPr/>
            </p:nvSpPr>
            <p:spPr>
              <a:xfrm rot="10800000">
                <a:off x="147240" y="3600"/>
                <a:ext cx="316440" cy="6883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89" name="Google Shape;67;p17"/>
              <p:cNvSpPr/>
              <p:nvPr/>
            </p:nvSpPr>
            <p:spPr>
              <a:xfrm rot="10800000">
                <a:off x="147240" y="3600"/>
                <a:ext cx="316440" cy="1384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90" name="Google Shape;68;p17"/>
              <p:cNvSpPr/>
              <p:nvPr/>
            </p:nvSpPr>
            <p:spPr>
              <a:xfrm rot="10800000">
                <a:off x="147240" y="3960"/>
                <a:ext cx="316440" cy="103608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91" name="Google Shape;69;p17"/>
              <p:cNvSpPr/>
              <p:nvPr/>
            </p:nvSpPr>
            <p:spPr>
              <a:xfrm rot="10800000">
                <a:off x="147240" y="3600"/>
                <a:ext cx="316440" cy="340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grpSp>
        <p:nvGrpSpPr>
          <p:cNvPr id="192" name="Google Shape;70;p17"/>
          <p:cNvGrpSpPr/>
          <p:nvPr/>
        </p:nvGrpSpPr>
        <p:grpSpPr>
          <a:xfrm>
            <a:off x="6775200" y="2904120"/>
            <a:ext cx="2185920" cy="2239200"/>
            <a:chOff x="6775200" y="2904120"/>
            <a:chExt cx="2185920" cy="2239200"/>
          </a:xfrm>
        </p:grpSpPr>
        <p:grpSp>
          <p:nvGrpSpPr>
            <p:cNvPr id="193" name="Google Shape;71;p17"/>
            <p:cNvGrpSpPr/>
            <p:nvPr/>
          </p:nvGrpSpPr>
          <p:grpSpPr>
            <a:xfrm>
              <a:off x="6775200" y="4253760"/>
              <a:ext cx="409320" cy="889560"/>
              <a:chOff x="6775200" y="4253760"/>
              <a:chExt cx="409320" cy="889560"/>
            </a:xfrm>
          </p:grpSpPr>
          <p:sp>
            <p:nvSpPr>
              <p:cNvPr id="194" name="Google Shape;72;p17"/>
              <p:cNvSpPr/>
              <p:nvPr/>
            </p:nvSpPr>
            <p:spPr>
              <a:xfrm>
                <a:off x="67752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95" name="Google Shape;73;p17"/>
              <p:cNvSpPr/>
              <p:nvPr/>
            </p:nvSpPr>
            <p:spPr>
              <a:xfrm>
                <a:off x="67752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196" name="Google Shape;74;p17"/>
            <p:cNvGrpSpPr/>
            <p:nvPr/>
          </p:nvGrpSpPr>
          <p:grpSpPr>
            <a:xfrm>
              <a:off x="7367400" y="3804120"/>
              <a:ext cx="409320" cy="1339200"/>
              <a:chOff x="7367400" y="3804120"/>
              <a:chExt cx="409320" cy="1339200"/>
            </a:xfrm>
          </p:grpSpPr>
          <p:sp>
            <p:nvSpPr>
              <p:cNvPr id="197" name="Google Shape;75;p17"/>
              <p:cNvSpPr/>
              <p:nvPr/>
            </p:nvSpPr>
            <p:spPr>
              <a:xfrm>
                <a:off x="73674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98" name="Google Shape;76;p17"/>
              <p:cNvSpPr/>
              <p:nvPr/>
            </p:nvSpPr>
            <p:spPr>
              <a:xfrm>
                <a:off x="73674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199" name="Google Shape;77;p17"/>
              <p:cNvSpPr/>
              <p:nvPr/>
            </p:nvSpPr>
            <p:spPr>
              <a:xfrm>
                <a:off x="73674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200" name="Google Shape;78;p17"/>
            <p:cNvGrpSpPr/>
            <p:nvPr/>
          </p:nvGrpSpPr>
          <p:grpSpPr>
            <a:xfrm>
              <a:off x="7959600" y="3354120"/>
              <a:ext cx="409320" cy="1789200"/>
              <a:chOff x="7959600" y="3354120"/>
              <a:chExt cx="409320" cy="1789200"/>
            </a:xfrm>
          </p:grpSpPr>
          <p:sp>
            <p:nvSpPr>
              <p:cNvPr id="201" name="Google Shape;79;p17"/>
              <p:cNvSpPr/>
              <p:nvPr/>
            </p:nvSpPr>
            <p:spPr>
              <a:xfrm>
                <a:off x="79596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2" name="Google Shape;80;p17"/>
              <p:cNvSpPr/>
              <p:nvPr/>
            </p:nvSpPr>
            <p:spPr>
              <a:xfrm>
                <a:off x="7959600" y="3354120"/>
                <a:ext cx="409320" cy="178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3" name="Google Shape;81;p17"/>
              <p:cNvSpPr/>
              <p:nvPr/>
            </p:nvSpPr>
            <p:spPr>
              <a:xfrm>
                <a:off x="79596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4" name="Google Shape;82;p17"/>
              <p:cNvSpPr/>
              <p:nvPr/>
            </p:nvSpPr>
            <p:spPr>
              <a:xfrm>
                <a:off x="79596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205" name="Google Shape;83;p17"/>
            <p:cNvGrpSpPr/>
            <p:nvPr/>
          </p:nvGrpSpPr>
          <p:grpSpPr>
            <a:xfrm>
              <a:off x="8551800" y="2904120"/>
              <a:ext cx="409320" cy="2239200"/>
              <a:chOff x="8551800" y="2904120"/>
              <a:chExt cx="409320" cy="2239200"/>
            </a:xfrm>
          </p:grpSpPr>
          <p:sp>
            <p:nvSpPr>
              <p:cNvPr id="206" name="Google Shape;84;p17"/>
              <p:cNvSpPr/>
              <p:nvPr/>
            </p:nvSpPr>
            <p:spPr>
              <a:xfrm>
                <a:off x="8551800" y="4253760"/>
                <a:ext cx="409320" cy="88956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7" name="Google Shape;85;p17"/>
              <p:cNvSpPr/>
              <p:nvPr/>
            </p:nvSpPr>
            <p:spPr>
              <a:xfrm>
                <a:off x="8551800" y="3354120"/>
                <a:ext cx="409320" cy="178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8" name="Google Shape;86;p17"/>
              <p:cNvSpPr/>
              <p:nvPr/>
            </p:nvSpPr>
            <p:spPr>
              <a:xfrm>
                <a:off x="8551800" y="3804120"/>
                <a:ext cx="409320" cy="13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09" name="Google Shape;87;p17"/>
              <p:cNvSpPr/>
              <p:nvPr/>
            </p:nvSpPr>
            <p:spPr>
              <a:xfrm>
                <a:off x="8551800" y="2904120"/>
                <a:ext cx="409320" cy="223920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10" name="Google Shape;88;p17"/>
              <p:cNvSpPr/>
              <p:nvPr/>
            </p:nvSpPr>
            <p:spPr>
              <a:xfrm>
                <a:off x="8551800" y="4703400"/>
                <a:ext cx="409320" cy="439920"/>
              </a:xfrm>
              <a:prstGeom prst="round2SameRect">
                <a:avLst>
                  <a:gd name="adj1" fmla="val 50000"/>
                  <a:gd name="adj2" fmla="val 0"/>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sp>
        <p:nvSpPr>
          <p:cNvPr id="211" name="PlaceHolder 1"/>
          <p:cNvSpPr>
            <a:spLocks noGrp="1"/>
          </p:cNvSpPr>
          <p:nvPr>
            <p:ph type="title"/>
          </p:nvPr>
        </p:nvSpPr>
        <p:spPr>
          <a:xfrm>
            <a:off x="824040" y="1613880"/>
            <a:ext cx="5857560" cy="1872720"/>
          </a:xfrm>
          <a:prstGeom prst="rect">
            <a:avLst/>
          </a:prstGeom>
          <a:noFill/>
          <a:ln w="0">
            <a:noFill/>
          </a:ln>
        </p:spPr>
        <p:txBody>
          <a:bodyPr lIns="91440" rIns="91440" tIns="91440" bIns="91440" anchor="ctr">
            <a:normAutofit/>
          </a:bodyPr>
          <a:p>
            <a:pPr indent="0">
              <a:buNone/>
            </a:pPr>
            <a:r>
              <a:rPr b="0" lang="es-ES" sz="3600" spc="-1" strike="noStrike">
                <a:solidFill>
                  <a:srgbClr val="000000"/>
                </a:solidFill>
                <a:latin typeface="Arial"/>
              </a:rPr>
              <a:t>Pulse para editar el formato del texto de título</a:t>
            </a:r>
            <a:endParaRPr b="0" lang="es-ES" sz="3600" spc="-1" strike="noStrike">
              <a:solidFill>
                <a:srgbClr val="000000"/>
              </a:solidFill>
              <a:latin typeface="Arial"/>
            </a:endParaRPr>
          </a:p>
        </p:txBody>
      </p:sp>
      <p:sp>
        <p:nvSpPr>
          <p:cNvPr id="212" name="PlaceHolder 2"/>
          <p:cNvSpPr>
            <a:spLocks noGrp="1"/>
          </p:cNvSpPr>
          <p:nvPr>
            <p:ph type="sldNum" idx="5"/>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EEEEDEE9-9DFF-4E0A-B511-22C986E61C54}"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13" name="Google Shape;92;p18"/>
          <p:cNvGrpSpPr/>
          <p:nvPr/>
        </p:nvGrpSpPr>
        <p:grpSpPr>
          <a:xfrm>
            <a:off x="626040" y="299520"/>
            <a:ext cx="999000" cy="999000"/>
            <a:chOff x="626040" y="299520"/>
            <a:chExt cx="999000" cy="999000"/>
          </a:xfrm>
        </p:grpSpPr>
        <p:sp>
          <p:nvSpPr>
            <p:cNvPr id="214" name="Google Shape;93;p18"/>
            <p:cNvSpPr/>
            <p:nvPr/>
          </p:nvSpPr>
          <p:spPr>
            <a:xfrm rot="16200000">
              <a:off x="828720" y="502560"/>
              <a:ext cx="593640" cy="59364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15" name="Google Shape;94;p18"/>
            <p:cNvSpPr/>
            <p:nvPr/>
          </p:nvSpPr>
          <p:spPr>
            <a:xfrm rot="16200000">
              <a:off x="626040" y="299520"/>
              <a:ext cx="999000" cy="99900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16"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fontScale="96763"/>
          </a:bodyPr>
          <a:p>
            <a:pPr indent="0">
              <a:buNone/>
            </a:pPr>
            <a:r>
              <a:rPr b="0" lang="es-ES" sz="2800" spc="-1" strike="noStrike">
                <a:solidFill>
                  <a:srgbClr val="000000"/>
                </a:solidFill>
                <a:latin typeface="Arial"/>
              </a:rPr>
              <a:t>Pulse para editar el formato del texto de título</a:t>
            </a:r>
            <a:endParaRPr b="0" lang="es-ES" sz="2800" spc="-1" strike="noStrike">
              <a:solidFill>
                <a:srgbClr val="000000"/>
              </a:solidFill>
              <a:latin typeface="Arial"/>
            </a:endParaRPr>
          </a:p>
        </p:txBody>
      </p:sp>
      <p:sp>
        <p:nvSpPr>
          <p:cNvPr id="217" name="PlaceHolder 2"/>
          <p:cNvSpPr>
            <a:spLocks noGrp="1"/>
          </p:cNvSpPr>
          <p:nvPr>
            <p:ph type="body"/>
          </p:nvPr>
        </p:nvSpPr>
        <p:spPr>
          <a:xfrm>
            <a:off x="1303920" y="1990080"/>
            <a:ext cx="3430080" cy="2541240"/>
          </a:xfrm>
          <a:prstGeom prst="rect">
            <a:avLst/>
          </a:prstGeom>
          <a:noFill/>
          <a:ln w="0">
            <a:noFill/>
          </a:ln>
        </p:spPr>
        <p:txBody>
          <a:bodyPr lIns="91440" rIns="91440" tIns="91440" bIns="91440" anchor="t">
            <a:normAutofit fontScale="68403" lnSpcReduction="10000"/>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18" name="PlaceHolder 3"/>
          <p:cNvSpPr>
            <a:spLocks noGrp="1"/>
          </p:cNvSpPr>
          <p:nvPr>
            <p:ph type="body"/>
          </p:nvPr>
        </p:nvSpPr>
        <p:spPr>
          <a:xfrm>
            <a:off x="4903560" y="1990080"/>
            <a:ext cx="3430080" cy="2541240"/>
          </a:xfrm>
          <a:prstGeom prst="rect">
            <a:avLst/>
          </a:prstGeom>
          <a:noFill/>
          <a:ln w="0">
            <a:noFill/>
          </a:ln>
        </p:spPr>
        <p:txBody>
          <a:bodyPr lIns="91440" rIns="91440" tIns="91440" bIns="91440" anchor="t">
            <a:normAutofit fontScale="68403" lnSpcReduction="10000"/>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19" name="PlaceHolder 4"/>
          <p:cNvSpPr>
            <a:spLocks noGrp="1"/>
          </p:cNvSpPr>
          <p:nvPr>
            <p:ph type="sldNum" idx="6"/>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D08E82CB-8233-4394-92E7-DB02BFEBD509}"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23" name="Google Shape;100;p19"/>
          <p:cNvGrpSpPr/>
          <p:nvPr/>
        </p:nvGrpSpPr>
        <p:grpSpPr>
          <a:xfrm>
            <a:off x="626040" y="299520"/>
            <a:ext cx="999000" cy="999000"/>
            <a:chOff x="626040" y="299520"/>
            <a:chExt cx="999000" cy="999000"/>
          </a:xfrm>
        </p:grpSpPr>
        <p:sp>
          <p:nvSpPr>
            <p:cNvPr id="224" name="Google Shape;101;p19"/>
            <p:cNvSpPr/>
            <p:nvPr/>
          </p:nvSpPr>
          <p:spPr>
            <a:xfrm rot="16200000">
              <a:off x="828720" y="502560"/>
              <a:ext cx="593640" cy="59364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25" name="Google Shape;102;p19"/>
            <p:cNvSpPr/>
            <p:nvPr/>
          </p:nvSpPr>
          <p:spPr>
            <a:xfrm rot="16200000">
              <a:off x="626040" y="299520"/>
              <a:ext cx="999000" cy="99900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26"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fontScale="96763"/>
          </a:bodyPr>
          <a:p>
            <a:pPr indent="0">
              <a:buNone/>
            </a:pPr>
            <a:r>
              <a:rPr b="0" lang="es-ES" sz="2800" spc="-1" strike="noStrike">
                <a:solidFill>
                  <a:srgbClr val="000000"/>
                </a:solidFill>
                <a:latin typeface="Arial"/>
              </a:rPr>
              <a:t>Pulse para editar el formato del texto de título</a:t>
            </a:r>
            <a:endParaRPr b="0" lang="es-ES" sz="2800" spc="-1" strike="noStrike">
              <a:solidFill>
                <a:srgbClr val="000000"/>
              </a:solidFill>
              <a:latin typeface="Arial"/>
            </a:endParaRPr>
          </a:p>
        </p:txBody>
      </p:sp>
      <p:sp>
        <p:nvSpPr>
          <p:cNvPr id="227" name="PlaceHolder 2"/>
          <p:cNvSpPr>
            <a:spLocks noGrp="1"/>
          </p:cNvSpPr>
          <p:nvPr>
            <p:ph type="sldNum" idx="7"/>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E32CCCBE-30C2-4239-AE05-1C668B5A34B0}"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grpSp>
        <p:nvGrpSpPr>
          <p:cNvPr id="229" name="Google Shape;106;p20"/>
          <p:cNvGrpSpPr/>
          <p:nvPr/>
        </p:nvGrpSpPr>
        <p:grpSpPr>
          <a:xfrm>
            <a:off x="626040" y="299520"/>
            <a:ext cx="999000" cy="999000"/>
            <a:chOff x="626040" y="299520"/>
            <a:chExt cx="999000" cy="999000"/>
          </a:xfrm>
        </p:grpSpPr>
        <p:sp>
          <p:nvSpPr>
            <p:cNvPr id="230" name="Google Shape;107;p20"/>
            <p:cNvSpPr/>
            <p:nvPr/>
          </p:nvSpPr>
          <p:spPr>
            <a:xfrm rot="16200000">
              <a:off x="828720" y="502560"/>
              <a:ext cx="593640" cy="59364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sp>
          <p:nvSpPr>
            <p:cNvPr id="231" name="Google Shape;108;p20"/>
            <p:cNvSpPr/>
            <p:nvPr/>
          </p:nvSpPr>
          <p:spPr>
            <a:xfrm rot="16200000">
              <a:off x="626040" y="299520"/>
              <a:ext cx="999000" cy="999000"/>
            </a:xfrm>
            <a:prstGeom prst="pie">
              <a:avLst>
                <a:gd name="adj1" fmla="val 10792838"/>
                <a:gd name="adj2" fmla="val 16200000"/>
              </a:avLst>
            </a:prstGeom>
            <a:solidFill>
              <a:schemeClr val="dk2">
                <a:alpha val="12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ffffff"/>
                </a:solidFill>
                <a:latin typeface="Arial"/>
              </a:endParaRPr>
            </a:p>
          </p:txBody>
        </p:sp>
      </p:grpSp>
      <p:sp>
        <p:nvSpPr>
          <p:cNvPr id="232" name="PlaceHolder 1"/>
          <p:cNvSpPr>
            <a:spLocks noGrp="1"/>
          </p:cNvSpPr>
          <p:nvPr>
            <p:ph type="title"/>
          </p:nvPr>
        </p:nvSpPr>
        <p:spPr>
          <a:xfrm>
            <a:off x="1303920" y="598680"/>
            <a:ext cx="3311640" cy="1589760"/>
          </a:xfrm>
          <a:prstGeom prst="rect">
            <a:avLst/>
          </a:prstGeom>
          <a:noFill/>
          <a:ln w="0">
            <a:noFill/>
          </a:ln>
        </p:spPr>
        <p:txBody>
          <a:bodyPr lIns="91440" rIns="91440" tIns="91440" bIns="91440" anchor="t">
            <a:normAutofit/>
          </a:bodyPr>
          <a:p>
            <a:pPr indent="0">
              <a:buNone/>
            </a:pPr>
            <a:r>
              <a:rPr b="0" lang="es-ES" sz="2800" spc="-1" strike="noStrike">
                <a:solidFill>
                  <a:srgbClr val="000000"/>
                </a:solidFill>
                <a:latin typeface="Arial"/>
              </a:rPr>
              <a:t>Pulse para editar el formato del texto de título</a:t>
            </a:r>
            <a:endParaRPr b="0" lang="es-ES" sz="2800" spc="-1" strike="noStrike">
              <a:solidFill>
                <a:srgbClr val="000000"/>
              </a:solidFill>
              <a:latin typeface="Arial"/>
            </a:endParaRPr>
          </a:p>
        </p:txBody>
      </p:sp>
      <p:sp>
        <p:nvSpPr>
          <p:cNvPr id="233" name="PlaceHolder 2"/>
          <p:cNvSpPr>
            <a:spLocks noGrp="1"/>
          </p:cNvSpPr>
          <p:nvPr>
            <p:ph type="body"/>
          </p:nvPr>
        </p:nvSpPr>
        <p:spPr>
          <a:xfrm>
            <a:off x="1303920" y="2309760"/>
            <a:ext cx="3311640" cy="2221560"/>
          </a:xfrm>
          <a:prstGeom prst="rect">
            <a:avLst/>
          </a:prstGeom>
          <a:noFill/>
          <a:ln w="0">
            <a:noFill/>
          </a:ln>
        </p:spPr>
        <p:txBody>
          <a:bodyPr lIns="91440" rIns="91440" tIns="91440" bIns="91440" anchor="t">
            <a:normAutofit fontScale="49957" lnSpcReduction="10000"/>
          </a:bodyPr>
          <a:p>
            <a:pPr marL="432000" indent="-324000">
              <a:spcBef>
                <a:spcPts val="1417"/>
              </a:spcBef>
              <a:buClr>
                <a:srgbClr val="000000"/>
              </a:buClr>
              <a:buSzPct val="45000"/>
              <a:buFont typeface="Wingdings" charset="2"/>
              <a:buChar char=""/>
            </a:pPr>
            <a:r>
              <a:rPr b="0" lang="es-ES" sz="1300" spc="-1" strike="noStrike">
                <a:solidFill>
                  <a:srgbClr val="000000"/>
                </a:solidFill>
                <a:latin typeface="Arial"/>
              </a:rPr>
              <a:t>Pulse para editar el formato de texto del esquema</a:t>
            </a:r>
            <a:endParaRPr b="0" lang="es-ES" sz="13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ES" sz="1300" spc="-1" strike="noStrike">
                <a:solidFill>
                  <a:srgbClr val="000000"/>
                </a:solidFill>
                <a:latin typeface="Arial"/>
              </a:rPr>
              <a:t>Segundo nivel del esquema</a:t>
            </a:r>
            <a:endParaRPr b="0" lang="es-ES" sz="13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ES" sz="1300" spc="-1" strike="noStrike">
                <a:solidFill>
                  <a:srgbClr val="000000"/>
                </a:solidFill>
                <a:latin typeface="Arial"/>
              </a:rPr>
              <a:t>Tercer nivel del esquema</a:t>
            </a:r>
            <a:endParaRPr b="0" lang="es-ES" sz="13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ES" sz="1300" spc="-1" strike="noStrike">
                <a:solidFill>
                  <a:srgbClr val="000000"/>
                </a:solidFill>
                <a:latin typeface="Arial"/>
              </a:rPr>
              <a:t>Cuarto nivel del esquema</a:t>
            </a:r>
            <a:endParaRPr b="0" lang="es-ES" sz="13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ES" sz="1300" spc="-1" strike="noStrike">
                <a:solidFill>
                  <a:srgbClr val="000000"/>
                </a:solidFill>
                <a:latin typeface="Arial"/>
              </a:rPr>
              <a:t>Quinto nivel del esquema</a:t>
            </a:r>
            <a:endParaRPr b="0" lang="es-ES" sz="13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ES" sz="1300" spc="-1" strike="noStrike">
                <a:solidFill>
                  <a:srgbClr val="000000"/>
                </a:solidFill>
                <a:latin typeface="Arial"/>
              </a:rPr>
              <a:t>Sexto nivel del esquema</a:t>
            </a:r>
            <a:endParaRPr b="0" lang="es-ES" sz="13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ES" sz="1300" spc="-1" strike="noStrike">
                <a:solidFill>
                  <a:srgbClr val="000000"/>
                </a:solidFill>
                <a:latin typeface="Arial"/>
              </a:rPr>
              <a:t>Séptimo nivel del esquema</a:t>
            </a:r>
            <a:endParaRPr b="0" lang="es-ES" sz="1300" spc="-1" strike="noStrike">
              <a:solidFill>
                <a:srgbClr val="000000"/>
              </a:solidFill>
              <a:latin typeface="Arial"/>
            </a:endParaRPr>
          </a:p>
        </p:txBody>
      </p:sp>
      <p:sp>
        <p:nvSpPr>
          <p:cNvPr id="234" name="PlaceHolder 3"/>
          <p:cNvSpPr>
            <a:spLocks noGrp="1"/>
          </p:cNvSpPr>
          <p:nvPr>
            <p:ph type="sldNum" idx="8"/>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dk2"/>
                </a:solidFill>
                <a:latin typeface="Nunito"/>
                <a:ea typeface="Nunito"/>
              </a:defRPr>
            </a:lvl1pPr>
          </a:lstStyle>
          <a:p>
            <a:pPr indent="0" algn="r">
              <a:lnSpc>
                <a:spcPct val="100000"/>
              </a:lnSpc>
              <a:buNone/>
              <a:tabLst>
                <a:tab algn="l" pos="0"/>
              </a:tabLst>
            </a:pPr>
            <a:fld id="{5188ACA2-F18B-462E-B18A-72C97AD1DDEA}" type="slidenum">
              <a:rPr b="0" lang="es" sz="900" spc="-1" strike="noStrike">
                <a:solidFill>
                  <a:schemeClr val="dk2"/>
                </a:solidFill>
                <a:latin typeface="Nunito"/>
                <a:ea typeface="Nunito"/>
              </a:rPr>
              <a:t>&lt;número&gt;</a:t>
            </a:fld>
            <a:endParaRPr b="0" lang="es-ES" sz="9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grpSp>
        <p:nvGrpSpPr>
          <p:cNvPr id="235" name="Google Shape;113;p21"/>
          <p:cNvGrpSpPr/>
          <p:nvPr/>
        </p:nvGrpSpPr>
        <p:grpSpPr>
          <a:xfrm>
            <a:off x="6866640" y="1800"/>
            <a:ext cx="2267280" cy="2601000"/>
            <a:chOff x="6866640" y="1800"/>
            <a:chExt cx="2267280" cy="2601000"/>
          </a:xfrm>
        </p:grpSpPr>
        <p:grpSp>
          <p:nvGrpSpPr>
            <p:cNvPr id="236" name="Google Shape;114;p21"/>
            <p:cNvGrpSpPr/>
            <p:nvPr/>
          </p:nvGrpSpPr>
          <p:grpSpPr>
            <a:xfrm>
              <a:off x="7144200" y="1800"/>
              <a:ext cx="1989720" cy="1989720"/>
              <a:chOff x="7144200" y="1800"/>
              <a:chExt cx="1989720" cy="1989720"/>
            </a:xfrm>
          </p:grpSpPr>
          <p:sp>
            <p:nvSpPr>
              <p:cNvPr id="237" name="Google Shape;115;p21"/>
              <p:cNvSpPr/>
              <p:nvPr/>
            </p:nvSpPr>
            <p:spPr>
              <a:xfrm rot="12952200">
                <a:off x="7670520" y="528120"/>
                <a:ext cx="936720" cy="93672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38" name="Google Shape;116;p21"/>
              <p:cNvSpPr/>
              <p:nvPr/>
            </p:nvSpPr>
            <p:spPr>
              <a:xfrm rot="12952200">
                <a:off x="7670520" y="528120"/>
                <a:ext cx="936720" cy="936720"/>
              </a:xfrm>
              <a:prstGeom prst="pie">
                <a:avLst>
                  <a:gd name="adj1" fmla="val 19376841"/>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39" name="Google Shape;117;p21"/>
              <p:cNvSpPr/>
              <p:nvPr/>
            </p:nvSpPr>
            <p:spPr>
              <a:xfrm rot="12951000">
                <a:off x="7426440" y="284040"/>
                <a:ext cx="1425240" cy="142488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240" name="Google Shape;118;p21"/>
            <p:cNvGrpSpPr/>
            <p:nvPr/>
          </p:nvGrpSpPr>
          <p:grpSpPr>
            <a:xfrm>
              <a:off x="8283600" y="1807920"/>
              <a:ext cx="794520" cy="794880"/>
              <a:chOff x="8283600" y="1807920"/>
              <a:chExt cx="794520" cy="794880"/>
            </a:xfrm>
          </p:grpSpPr>
          <p:sp>
            <p:nvSpPr>
              <p:cNvPr id="241" name="Google Shape;119;p21"/>
              <p:cNvSpPr/>
              <p:nvPr/>
            </p:nvSpPr>
            <p:spPr>
              <a:xfrm rot="2152200">
                <a:off x="8395920" y="1920600"/>
                <a:ext cx="569160" cy="5691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42" name="Google Shape;120;p21"/>
              <p:cNvSpPr/>
              <p:nvPr/>
            </p:nvSpPr>
            <p:spPr>
              <a:xfrm rot="2150400">
                <a:off x="8484480" y="2008440"/>
                <a:ext cx="392760" cy="3927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43" name="Google Shape;121;p21"/>
              <p:cNvSpPr/>
              <p:nvPr/>
            </p:nvSpPr>
            <p:spPr>
              <a:xfrm rot="2150400">
                <a:off x="8484480" y="2008440"/>
                <a:ext cx="392760" cy="392760"/>
              </a:xfrm>
              <a:prstGeom prst="pie">
                <a:avLst>
                  <a:gd name="adj1" fmla="val 5699893"/>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nvGrpSpPr>
            <p:cNvPr id="244" name="Google Shape;122;p21"/>
            <p:cNvGrpSpPr/>
            <p:nvPr/>
          </p:nvGrpSpPr>
          <p:grpSpPr>
            <a:xfrm>
              <a:off x="6866640" y="118800"/>
              <a:ext cx="548280" cy="548280"/>
              <a:chOff x="6866640" y="118800"/>
              <a:chExt cx="548280" cy="548280"/>
            </a:xfrm>
          </p:grpSpPr>
          <p:sp>
            <p:nvSpPr>
              <p:cNvPr id="245" name="Google Shape;123;p21"/>
              <p:cNvSpPr/>
              <p:nvPr/>
            </p:nvSpPr>
            <p:spPr>
              <a:xfrm rot="2150400">
                <a:off x="6944400" y="196560"/>
                <a:ext cx="392760" cy="392760"/>
              </a:xfrm>
              <a:prstGeom prst="ellipse">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sp>
            <p:nvSpPr>
              <p:cNvPr id="246" name="Google Shape;124;p21"/>
              <p:cNvSpPr/>
              <p:nvPr/>
            </p:nvSpPr>
            <p:spPr>
              <a:xfrm rot="2150400">
                <a:off x="6944400" y="196560"/>
                <a:ext cx="392760" cy="392760"/>
              </a:xfrm>
              <a:prstGeom prst="pie">
                <a:avLst>
                  <a:gd name="adj1" fmla="val 5699893"/>
                  <a:gd name="adj2" fmla="val 12313574"/>
                </a:avLst>
              </a:prstGeom>
              <a:solidFill>
                <a:schemeClr val="lt1">
                  <a:alpha val="9000"/>
                </a:schemeClr>
              </a:solidFill>
              <a:ln w="0">
                <a:noFill/>
              </a:ln>
            </p:spPr>
            <p:style>
              <a:lnRef idx="0"/>
              <a:fillRef idx="0"/>
              <a:effectRef idx="0"/>
              <a:fontRef idx="minor"/>
            </p:style>
            <p:txBody>
              <a:bodyPr tIns="91440" bIns="91440" anchor="ctr">
                <a:noAutofit/>
              </a:bodyPr>
              <a:p>
                <a:pPr>
                  <a:lnSpc>
                    <a:spcPct val="100000"/>
                  </a:lnSpc>
                  <a:tabLst>
                    <a:tab algn="l" pos="0"/>
                  </a:tabLst>
                </a:pPr>
                <a:endParaRPr b="0" lang="es-ES" sz="1400" spc="-1" strike="noStrike">
                  <a:solidFill>
                    <a:srgbClr val="000000"/>
                  </a:solidFill>
                  <a:latin typeface="Arial"/>
                </a:endParaRPr>
              </a:p>
            </p:txBody>
          </p:sp>
        </p:grpSp>
      </p:grpSp>
      <p:sp>
        <p:nvSpPr>
          <p:cNvPr id="247" name="PlaceHolder 1"/>
          <p:cNvSpPr>
            <a:spLocks noGrp="1"/>
          </p:cNvSpPr>
          <p:nvPr>
            <p:ph type="title"/>
          </p:nvPr>
        </p:nvSpPr>
        <p:spPr>
          <a:xfrm>
            <a:off x="824040" y="763560"/>
            <a:ext cx="5857560" cy="3573000"/>
          </a:xfrm>
          <a:prstGeom prst="rect">
            <a:avLst/>
          </a:prstGeom>
          <a:noFill/>
          <a:ln w="0">
            <a:noFill/>
          </a:ln>
        </p:spPr>
        <p:txBody>
          <a:bodyPr lIns="91440" rIns="91440" tIns="91440" bIns="91440" anchor="ctr">
            <a:normAutofit/>
          </a:bodyPr>
          <a:p>
            <a:pPr indent="0">
              <a:buNone/>
            </a:pPr>
            <a:r>
              <a:rPr b="0" lang="es-ES" sz="3600" spc="-1" strike="noStrike">
                <a:solidFill>
                  <a:srgbClr val="000000"/>
                </a:solidFill>
                <a:latin typeface="Arial"/>
              </a:rPr>
              <a:t>Pulse para editar el formato del texto de título</a:t>
            </a:r>
            <a:endParaRPr b="0" lang="es-ES" sz="3600" spc="-1" strike="noStrike">
              <a:solidFill>
                <a:srgbClr val="000000"/>
              </a:solidFill>
              <a:latin typeface="Arial"/>
            </a:endParaRPr>
          </a:p>
        </p:txBody>
      </p:sp>
      <p:sp>
        <p:nvSpPr>
          <p:cNvPr id="248" name="PlaceHolder 2"/>
          <p:cNvSpPr>
            <a:spLocks noGrp="1"/>
          </p:cNvSpPr>
          <p:nvPr>
            <p:ph type="sldNum" idx="9"/>
          </p:nvPr>
        </p:nvSpPr>
        <p:spPr>
          <a:xfrm>
            <a:off x="8451000" y="47368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s" sz="900" spc="-1" strike="noStrike">
                <a:solidFill>
                  <a:schemeClr val="lt1"/>
                </a:solidFill>
                <a:latin typeface="Nunito"/>
                <a:ea typeface="Nunito"/>
              </a:defRPr>
            </a:lvl1pPr>
          </a:lstStyle>
          <a:p>
            <a:pPr indent="0" algn="r">
              <a:lnSpc>
                <a:spcPct val="100000"/>
              </a:lnSpc>
              <a:buNone/>
              <a:tabLst>
                <a:tab algn="l" pos="0"/>
              </a:tabLst>
            </a:pPr>
            <a:fld id="{E614EC15-D7B0-465C-9940-A022BE51466E}" type="slidenum">
              <a:rPr b="0" lang="es" sz="900" spc="-1" strike="noStrike">
                <a:solidFill>
                  <a:schemeClr val="lt1"/>
                </a:solidFill>
                <a:latin typeface="Nunito"/>
                <a:ea typeface="Nunito"/>
              </a:rPr>
              <a:t>&lt;número&gt;</a:t>
            </a:fld>
            <a:endParaRPr b="0" lang="es-ES" sz="900" spc="-1" strike="noStrike">
              <a:solidFill>
                <a:srgbClr val="ffffff"/>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3.png"/><Relationship Id="rId3"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4.png"/><Relationship Id="rId3"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641520" y="2571840"/>
            <a:ext cx="7393320" cy="838080"/>
          </a:xfrm>
          <a:prstGeom prst="rect">
            <a:avLst/>
          </a:prstGeom>
          <a:noFill/>
          <a:ln w="0">
            <a:noFill/>
          </a:ln>
        </p:spPr>
        <p:txBody>
          <a:bodyPr lIns="91440" rIns="91440" tIns="91440" bIns="91440" anchor="ctr">
            <a:normAutofit/>
          </a:bodyPr>
          <a:p>
            <a:pPr indent="0">
              <a:lnSpc>
                <a:spcPct val="100000"/>
              </a:lnSpc>
              <a:buNone/>
              <a:tabLst>
                <a:tab algn="l" pos="0"/>
              </a:tabLst>
            </a:pPr>
            <a:r>
              <a:rPr b="1" lang="es" sz="2600" spc="-1" strike="noStrike">
                <a:solidFill>
                  <a:schemeClr val="lt1"/>
                </a:solidFill>
                <a:latin typeface="Roboto"/>
                <a:ea typeface="Roboto"/>
              </a:rPr>
              <a:t>Git - Intermedio</a:t>
            </a:r>
            <a:endParaRPr b="0" lang="es-ES" sz="2600" spc="-1" strike="noStrike">
              <a:solidFill>
                <a:srgbClr val="000000"/>
              </a:solidFill>
              <a:latin typeface="Arial"/>
            </a:endParaRPr>
          </a:p>
        </p:txBody>
      </p:sp>
      <p:sp>
        <p:nvSpPr>
          <p:cNvPr id="261" name="PlaceHolder 2"/>
          <p:cNvSpPr>
            <a:spLocks noGrp="1"/>
          </p:cNvSpPr>
          <p:nvPr>
            <p:ph type="subTitle"/>
          </p:nvPr>
        </p:nvSpPr>
        <p:spPr>
          <a:xfrm>
            <a:off x="641520" y="3318840"/>
            <a:ext cx="5265000" cy="939600"/>
          </a:xfrm>
          <a:prstGeom prst="rect">
            <a:avLst/>
          </a:prstGeom>
          <a:noFill/>
          <a:ln w="0">
            <a:noFill/>
          </a:ln>
        </p:spPr>
        <p:txBody>
          <a:bodyPr lIns="91440" rIns="91440" tIns="91440" bIns="91440" anchor="t">
            <a:noAutofit/>
          </a:bodyPr>
          <a:p>
            <a:pPr indent="0">
              <a:lnSpc>
                <a:spcPct val="100000"/>
              </a:lnSpc>
              <a:buNone/>
              <a:tabLst>
                <a:tab algn="l" pos="0"/>
              </a:tabLst>
            </a:pPr>
            <a:r>
              <a:rPr b="0" lang="es" sz="2200" spc="-1" strike="noStrike">
                <a:solidFill>
                  <a:schemeClr val="lt1"/>
                </a:solidFill>
                <a:latin typeface="Nunito"/>
                <a:ea typeface="Nunito"/>
              </a:rPr>
              <a:t>Trabajar con ramas y deshacer cambios</a:t>
            </a:r>
            <a:endParaRPr b="0" lang="es-ES" sz="2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1920" spc="-1" strike="noStrike">
                <a:solidFill>
                  <a:schemeClr val="dk2"/>
                </a:solidFill>
                <a:latin typeface="Maven Pro"/>
                <a:ea typeface="Maven Pro"/>
              </a:rPr>
              <a:t>Comandos intermedios III</a:t>
            </a:r>
            <a:endParaRPr b="0" lang="es-ES" sz="1920" spc="-1" strike="noStrike">
              <a:solidFill>
                <a:srgbClr val="000000"/>
              </a:solidFill>
              <a:latin typeface="Arial"/>
            </a:endParaRPr>
          </a:p>
          <a:p>
            <a:pPr indent="0">
              <a:lnSpc>
                <a:spcPct val="100000"/>
              </a:lnSpc>
              <a:buNone/>
              <a:tabLst>
                <a:tab algn="l" pos="0"/>
              </a:tabLst>
            </a:pPr>
            <a:r>
              <a:rPr b="0" lang="es" sz="1920" spc="-1" strike="noStrike">
                <a:solidFill>
                  <a:schemeClr val="dk2"/>
                </a:solidFill>
                <a:latin typeface="Maven Pro"/>
                <a:ea typeface="Maven Pro"/>
              </a:rPr>
              <a:t>Deshacer cambios</a:t>
            </a:r>
            <a:endParaRPr b="0" lang="es-ES" sz="1920" spc="-1" strike="noStrike">
              <a:solidFill>
                <a:srgbClr val="000000"/>
              </a:solidFill>
              <a:latin typeface="Arial"/>
            </a:endParaRPr>
          </a:p>
        </p:txBody>
      </p:sp>
      <p:sp>
        <p:nvSpPr>
          <p:cNvPr id="325" name="PlaceHolder 2"/>
          <p:cNvSpPr>
            <a:spLocks noGrp="1"/>
          </p:cNvSpPr>
          <p:nvPr>
            <p:ph/>
          </p:nvPr>
        </p:nvSpPr>
        <p:spPr>
          <a:xfrm>
            <a:off x="918360" y="1482120"/>
            <a:ext cx="8137440" cy="3314160"/>
          </a:xfrm>
          <a:prstGeom prst="rect">
            <a:avLst/>
          </a:prstGeom>
          <a:noFill/>
          <a:ln w="0">
            <a:noFill/>
          </a:ln>
        </p:spPr>
        <p:txBody>
          <a:bodyPr lIns="91440" rIns="91440" tIns="91440" bIns="91440" anchor="t">
            <a:noAutofit/>
          </a:bodyPr>
          <a:p>
            <a:pPr marL="457200" indent="-304920">
              <a:lnSpc>
                <a:spcPct val="115000"/>
              </a:lnSpc>
              <a:spcBef>
                <a:spcPts val="1199"/>
              </a:spcBef>
              <a:buClr>
                <a:srgbClr val="000000"/>
              </a:buClr>
              <a:buFont typeface="Arial"/>
              <a:buChar char="●"/>
            </a:pPr>
            <a:r>
              <a:rPr b="1" lang="es" sz="1100" spc="-1" strike="noStrike">
                <a:solidFill>
                  <a:srgbClr val="188038"/>
                </a:solidFill>
                <a:latin typeface="Roboto Mono"/>
                <a:ea typeface="Roboto Mono"/>
              </a:rPr>
              <a:t>git reset --soft &lt;commit&gt;</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deshacer cambios manteniéndolos en el </a:t>
            </a:r>
            <a:r>
              <a:rPr b="1" lang="es" sz="1200" spc="-1" strike="noStrike">
                <a:solidFill>
                  <a:srgbClr val="000000"/>
                </a:solidFill>
                <a:latin typeface="Arial"/>
                <a:ea typeface="Arial"/>
              </a:rPr>
              <a:t>stagging area</a:t>
            </a:r>
            <a:endParaRPr b="0" lang="es-ES" sz="1200" spc="-1" strike="noStrike">
              <a:solidFill>
                <a:srgbClr val="000000"/>
              </a:solidFill>
              <a:latin typeface="Arial"/>
            </a:endParaRPr>
          </a:p>
          <a:p>
            <a:pPr marL="457200" indent="-304920">
              <a:lnSpc>
                <a:spcPct val="115000"/>
              </a:lnSpc>
              <a:buClr>
                <a:srgbClr val="000000"/>
              </a:buClr>
              <a:buFont typeface="Arial"/>
              <a:buChar char="●"/>
            </a:pPr>
            <a:r>
              <a:rPr b="1" lang="es" sz="1100" spc="-1" strike="noStrike">
                <a:solidFill>
                  <a:srgbClr val="188038"/>
                </a:solidFill>
                <a:latin typeface="Roboto Mono"/>
                <a:ea typeface="Roboto Mono"/>
              </a:rPr>
              <a:t>git reset --mixed &lt;commit&gt;</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deshacer cambios manteniéndolos en el </a:t>
            </a:r>
            <a:r>
              <a:rPr b="1" lang="es" sz="1200" spc="-1" strike="noStrike">
                <a:solidFill>
                  <a:srgbClr val="000000"/>
                </a:solidFill>
                <a:latin typeface="Arial"/>
                <a:ea typeface="Arial"/>
              </a:rPr>
              <a:t>working directory</a:t>
            </a:r>
            <a:endParaRPr b="0" lang="es-ES" sz="1200" spc="-1" strike="noStrike">
              <a:solidFill>
                <a:srgbClr val="000000"/>
              </a:solidFill>
              <a:latin typeface="Arial"/>
            </a:endParaRPr>
          </a:p>
          <a:p>
            <a:pPr marL="457200" indent="-304920">
              <a:lnSpc>
                <a:spcPct val="115000"/>
              </a:lnSpc>
              <a:buClr>
                <a:srgbClr val="000000"/>
              </a:buClr>
              <a:buFont typeface="Arial"/>
              <a:buChar char="●"/>
            </a:pPr>
            <a:r>
              <a:rPr b="1" lang="es" sz="1100" spc="-1" strike="noStrike">
                <a:solidFill>
                  <a:srgbClr val="188038"/>
                </a:solidFill>
                <a:latin typeface="Roboto Mono"/>
                <a:ea typeface="Roboto Mono"/>
              </a:rPr>
              <a:t>git reset </a:t>
            </a:r>
            <a:r>
              <a:rPr b="1" lang="es" sz="1100" spc="-1" strike="noStrike">
                <a:solidFill>
                  <a:schemeClr val="dk1"/>
                </a:solidFill>
                <a:latin typeface="Roboto Mono"/>
                <a:ea typeface="Roboto Mono"/>
              </a:rPr>
              <a:t>--hard</a:t>
            </a:r>
            <a:r>
              <a:rPr b="1" lang="es" sz="1100" spc="-1" strike="noStrike">
                <a:solidFill>
                  <a:srgbClr val="188038"/>
                </a:solidFill>
                <a:latin typeface="Roboto Mono"/>
                <a:ea typeface="Roboto Mono"/>
              </a:rPr>
              <a:t> &lt;commit&gt;</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deshacer y descartar los cambios, </a:t>
            </a:r>
            <a:r>
              <a:rPr b="1" lang="es" sz="1200" spc="-1" strike="noStrike">
                <a:solidFill>
                  <a:schemeClr val="dk1"/>
                </a:solidFill>
                <a:latin typeface="Arial"/>
                <a:ea typeface="Arial"/>
              </a:rPr>
              <a:t>eliminándolos</a:t>
            </a:r>
            <a:endParaRPr b="0" lang="es-ES" sz="1200" spc="-1" strike="noStrike">
              <a:solidFill>
                <a:srgbClr val="000000"/>
              </a:solidFill>
              <a:latin typeface="Arial"/>
            </a:endParaRPr>
          </a:p>
          <a:p>
            <a:pPr marL="457200" indent="-304920">
              <a:lnSpc>
                <a:spcPct val="115000"/>
              </a:lnSpc>
              <a:buClr>
                <a:srgbClr val="000000"/>
              </a:buClr>
              <a:buFont typeface="Arial"/>
              <a:buChar char="●"/>
            </a:pPr>
            <a:r>
              <a:rPr b="1" lang="es" sz="1100" spc="-1" strike="noStrike">
                <a:solidFill>
                  <a:srgbClr val="188038"/>
                </a:solidFill>
                <a:latin typeface="Roboto Mono"/>
                <a:ea typeface="Roboto Mono"/>
              </a:rPr>
              <a:t>git reset &lt;nombre_fichero&gt;</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sacar los cambios de un fichero del </a:t>
            </a:r>
            <a:r>
              <a:rPr b="1" lang="es" sz="1200" spc="-1" strike="noStrike">
                <a:solidFill>
                  <a:srgbClr val="000000"/>
                </a:solidFill>
                <a:latin typeface="Arial"/>
                <a:ea typeface="Arial"/>
              </a:rPr>
              <a:t>stagging area</a:t>
            </a:r>
            <a:r>
              <a:rPr b="0" lang="es" sz="1200" spc="-1" strike="noStrike">
                <a:solidFill>
                  <a:srgbClr val="000000"/>
                </a:solidFill>
                <a:latin typeface="Arial"/>
                <a:ea typeface="Arial"/>
              </a:rPr>
              <a:t> al </a:t>
            </a:r>
            <a:r>
              <a:rPr b="1" lang="es" sz="1200" spc="-1" strike="noStrike">
                <a:solidFill>
                  <a:srgbClr val="000000"/>
                </a:solidFill>
                <a:latin typeface="Arial"/>
                <a:ea typeface="Arial"/>
              </a:rPr>
              <a:t>working directory</a:t>
            </a:r>
            <a:endParaRPr b="0" lang="es-ES" sz="1200" spc="-1" strike="noStrike">
              <a:solidFill>
                <a:srgbClr val="000000"/>
              </a:solidFill>
              <a:latin typeface="Arial"/>
            </a:endParaRPr>
          </a:p>
          <a:p>
            <a:pPr marL="457200" indent="-304920">
              <a:lnSpc>
                <a:spcPct val="115000"/>
              </a:lnSpc>
              <a:buClr>
                <a:srgbClr val="000000"/>
              </a:buClr>
              <a:buFont typeface="Arial"/>
              <a:buChar char="●"/>
            </a:pPr>
            <a:r>
              <a:rPr b="1" lang="es" sz="1100" spc="-1" strike="noStrike">
                <a:solidFill>
                  <a:srgbClr val="188038"/>
                </a:solidFill>
                <a:latin typeface="Roboto Mono"/>
                <a:ea typeface="Roboto Mono"/>
              </a:rPr>
              <a:t>git reset</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sacar todos los cambios del </a:t>
            </a:r>
            <a:r>
              <a:rPr b="1" lang="es" sz="1200" spc="-1" strike="noStrike">
                <a:solidFill>
                  <a:srgbClr val="000000"/>
                </a:solidFill>
                <a:latin typeface="Arial"/>
                <a:ea typeface="Arial"/>
              </a:rPr>
              <a:t>stagging area</a:t>
            </a:r>
            <a:r>
              <a:rPr b="0" lang="es" sz="1200" spc="-1" strike="noStrike">
                <a:solidFill>
                  <a:srgbClr val="000000"/>
                </a:solidFill>
                <a:latin typeface="Arial"/>
                <a:ea typeface="Arial"/>
              </a:rPr>
              <a:t> al </a:t>
            </a:r>
            <a:r>
              <a:rPr b="1" lang="es" sz="1200" spc="-1" strike="noStrike">
                <a:solidFill>
                  <a:srgbClr val="000000"/>
                </a:solidFill>
                <a:latin typeface="Arial"/>
                <a:ea typeface="Arial"/>
              </a:rPr>
              <a:t>working directory</a:t>
            </a:r>
            <a:endParaRPr b="0" lang="es-ES" sz="1200" spc="-1" strike="noStrike">
              <a:solidFill>
                <a:srgbClr val="000000"/>
              </a:solidFill>
              <a:latin typeface="Arial"/>
            </a:endParaRPr>
          </a:p>
          <a:p>
            <a:pPr indent="0">
              <a:lnSpc>
                <a:spcPct val="115000"/>
              </a:lnSpc>
              <a:buNone/>
              <a:tabLst>
                <a:tab algn="l" pos="0"/>
              </a:tabLst>
            </a:pPr>
            <a:endParaRPr b="0" lang="es-ES" sz="1800" spc="-1" strike="noStrike">
              <a:solidFill>
                <a:srgbClr val="000000"/>
              </a:solidFill>
              <a:latin typeface="Arial"/>
            </a:endParaRPr>
          </a:p>
          <a:p>
            <a:pPr indent="0">
              <a:lnSpc>
                <a:spcPct val="115000"/>
              </a:lnSpc>
              <a:buNone/>
              <a:tabLst>
                <a:tab algn="l" pos="0"/>
              </a:tabLst>
            </a:pPr>
            <a:r>
              <a:rPr b="0" lang="es" sz="1200" spc="-1" strike="noStrike">
                <a:solidFill>
                  <a:srgbClr val="000000"/>
                </a:solidFill>
                <a:latin typeface="Arial"/>
                <a:ea typeface="Arial"/>
              </a:rPr>
              <a:t>Ejemplos:</a:t>
            </a:r>
            <a:endParaRPr b="0" lang="es-ES" sz="1200" spc="-1" strike="noStrike">
              <a:solidFill>
                <a:srgbClr val="000000"/>
              </a:solidFill>
              <a:latin typeface="Arial"/>
            </a:endParaRPr>
          </a:p>
          <a:p>
            <a:pPr lvl="1" marL="914400" indent="-304920">
              <a:lnSpc>
                <a:spcPct val="115000"/>
              </a:lnSpc>
              <a:buClr>
                <a:srgbClr val="000000"/>
              </a:buClr>
              <a:buFont typeface="Arial"/>
              <a:buChar char="○"/>
              <a:tabLst>
                <a:tab algn="l" pos="0"/>
              </a:tabLst>
            </a:pPr>
            <a:r>
              <a:rPr b="0" lang="es" sz="1100" spc="-1" strike="noStrike">
                <a:solidFill>
                  <a:srgbClr val="188038"/>
                </a:solidFill>
                <a:latin typeface="Roboto Mono"/>
                <a:ea typeface="Roboto Mono"/>
              </a:rPr>
              <a:t>git reset --soft &lt;commit_id&gt;  </a:t>
            </a:r>
            <a:r>
              <a:rPr b="0" lang="es" sz="1100" spc="-1" strike="noStrike">
                <a:solidFill>
                  <a:srgbClr val="188038"/>
                </a:solidFill>
                <a:latin typeface="Roboto Mono"/>
                <a:ea typeface="Roboto Mono"/>
              </a:rPr>
              <a:t>	</a:t>
            </a:r>
            <a:endParaRPr b="0" lang="es-ES" sz="1100" spc="-1" strike="noStrike">
              <a:solidFill>
                <a:srgbClr val="000000"/>
              </a:solidFill>
              <a:latin typeface="Arial"/>
            </a:endParaRPr>
          </a:p>
          <a:p>
            <a:pPr lvl="1" marL="914400" indent="-304920">
              <a:lnSpc>
                <a:spcPct val="115000"/>
              </a:lnSpc>
              <a:buClr>
                <a:srgbClr val="000000"/>
              </a:buClr>
              <a:buFont typeface="Arial"/>
              <a:buChar char="○"/>
              <a:tabLst>
                <a:tab algn="l" pos="0"/>
              </a:tabLst>
            </a:pPr>
            <a:r>
              <a:rPr b="1" lang="es" sz="1100" spc="-1" strike="noStrike">
                <a:solidFill>
                  <a:srgbClr val="188038"/>
                </a:solidFill>
                <a:latin typeface="Roboto Mono"/>
                <a:ea typeface="Roboto Mono"/>
              </a:rPr>
              <a:t>git reset --soft HEAD~1</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endParaRPr b="0" lang="es-ES" sz="1100" spc="-1" strike="noStrike">
              <a:solidFill>
                <a:srgbClr val="000000"/>
              </a:solidFill>
              <a:latin typeface="Arial"/>
            </a:endParaRPr>
          </a:p>
          <a:p>
            <a:pPr lvl="1" marL="914400" indent="-304920">
              <a:lnSpc>
                <a:spcPct val="115000"/>
              </a:lnSpc>
              <a:buClr>
                <a:srgbClr val="000000"/>
              </a:buClr>
              <a:buFont typeface="Arial"/>
              <a:buChar char="○"/>
              <a:tabLst>
                <a:tab algn="l" pos="0"/>
              </a:tabLst>
            </a:pPr>
            <a:r>
              <a:rPr b="0" lang="es" sz="1100" spc="-1" strike="noStrike">
                <a:solidFill>
                  <a:srgbClr val="188038"/>
                </a:solidFill>
                <a:latin typeface="Roboto Mono"/>
                <a:ea typeface="Roboto Mono"/>
              </a:rPr>
              <a:t>git reset --mixed HEAD~2</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--mixed es el valor predeterminado</a:t>
            </a:r>
            <a:endParaRPr b="0" lang="es-ES" sz="900" spc="-1" strike="noStrike">
              <a:solidFill>
                <a:srgbClr val="000000"/>
              </a:solidFill>
              <a:latin typeface="Arial"/>
            </a:endParaRPr>
          </a:p>
          <a:p>
            <a:pPr lvl="1" marL="914400" indent="-304920">
              <a:lnSpc>
                <a:spcPct val="115000"/>
              </a:lnSpc>
              <a:buClr>
                <a:srgbClr val="000000"/>
              </a:buClr>
              <a:buFont typeface="Arial"/>
              <a:buChar char="○"/>
              <a:tabLst>
                <a:tab algn="l" pos="0"/>
              </a:tabLst>
            </a:pPr>
            <a:r>
              <a:rPr b="0" lang="es" sz="1100" spc="-1" strike="noStrike">
                <a:solidFill>
                  <a:srgbClr val="188038"/>
                </a:solidFill>
                <a:latin typeface="Roboto Mono"/>
                <a:ea typeface="Roboto Mono"/>
              </a:rPr>
              <a:t>git reset --soft &lt;commit_id&gt;  </a:t>
            </a:r>
            <a:r>
              <a:rPr b="0" lang="es" sz="1100" spc="-1" strike="noStrike">
                <a:solidFill>
                  <a:srgbClr val="188038"/>
                </a:solidFill>
                <a:latin typeface="Roboto Mono"/>
                <a:ea typeface="Roboto Mono"/>
              </a:rPr>
              <a:t>	</a:t>
            </a:r>
            <a:endParaRPr b="0" lang="es-ES" sz="1100" spc="-1" strike="noStrike">
              <a:solidFill>
                <a:srgbClr val="000000"/>
              </a:solidFill>
              <a:latin typeface="Arial"/>
            </a:endParaRPr>
          </a:p>
          <a:p>
            <a:pPr lvl="1" marL="914400" indent="-304920">
              <a:lnSpc>
                <a:spcPct val="115000"/>
              </a:lnSpc>
              <a:buClr>
                <a:srgbClr val="000000"/>
              </a:buClr>
              <a:buFont typeface="Arial"/>
              <a:buChar char="○"/>
              <a:tabLst>
                <a:tab algn="l" pos="0"/>
              </a:tabLst>
            </a:pPr>
            <a:r>
              <a:rPr b="0" lang="es" sz="1100" spc="-1" strike="noStrike">
                <a:solidFill>
                  <a:schemeClr val="dk1"/>
                </a:solidFill>
                <a:latin typeface="Roboto Mono"/>
                <a:ea typeface="Roboto Mono"/>
              </a:rPr>
              <a:t>git reset --hard &lt;commit_id&gt;</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¡¡Cuidado!! </a:t>
            </a:r>
            <a:r>
              <a:rPr b="1" lang="es" sz="900" spc="-1" strike="noStrike">
                <a:solidFill>
                  <a:schemeClr val="dk1"/>
                </a:solidFill>
                <a:latin typeface="Arial"/>
                <a:ea typeface="Arial"/>
              </a:rPr>
              <a:t>Es irreversible</a:t>
            </a:r>
            <a:endParaRPr b="0" lang="es-ES" sz="900" spc="-1" strike="noStrike">
              <a:solidFill>
                <a:srgbClr val="000000"/>
              </a:solidFill>
              <a:latin typeface="Arial"/>
            </a:endParaRPr>
          </a:p>
          <a:p>
            <a:pPr lvl="1" marL="914400" indent="-304920">
              <a:lnSpc>
                <a:spcPct val="115000"/>
              </a:lnSpc>
              <a:buClr>
                <a:srgbClr val="000000"/>
              </a:buClr>
              <a:buFont typeface="Arial"/>
              <a:buChar char="○"/>
              <a:tabLst>
                <a:tab algn="l" pos="0"/>
              </a:tabLst>
            </a:pPr>
            <a:r>
              <a:rPr b="0" lang="es" sz="1100" spc="-1" strike="noStrike">
                <a:solidFill>
                  <a:schemeClr val="dk1"/>
                </a:solidFill>
                <a:latin typeface="Roboto Mono"/>
                <a:ea typeface="Roboto Mono"/>
              </a:rPr>
              <a:t>git reset --hard</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Elimina lo del stagging area, ¡¡cuidado!! </a:t>
            </a:r>
            <a:r>
              <a:rPr b="1" lang="es" sz="900" spc="-1" strike="noStrike">
                <a:solidFill>
                  <a:schemeClr val="dk1"/>
                </a:solidFill>
                <a:latin typeface="Arial"/>
                <a:ea typeface="Arial"/>
              </a:rPr>
              <a:t>Es irreversible</a:t>
            </a:r>
            <a:endParaRPr b="0" lang="es-E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Google Shape;386;p11"/>
          <p:cNvSpPr/>
          <p:nvPr/>
        </p:nvSpPr>
        <p:spPr>
          <a:xfrm>
            <a:off x="727920" y="3338280"/>
            <a:ext cx="8016120" cy="954720"/>
          </a:xfrm>
          <a:prstGeom prst="roundRect">
            <a:avLst>
              <a:gd name="adj" fmla="val 16667"/>
            </a:avLst>
          </a:prstGeom>
          <a:solidFill>
            <a:srgbClr val="f6ffd6"/>
          </a:solidFill>
          <a:ln w="9525">
            <a:solidFill>
              <a:srgbClr val="424242"/>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327" name="Google Shape;387;p11"/>
          <p:cNvSpPr/>
          <p:nvPr/>
        </p:nvSpPr>
        <p:spPr>
          <a:xfrm>
            <a:off x="727920" y="1676160"/>
            <a:ext cx="8016120" cy="1118520"/>
          </a:xfrm>
          <a:prstGeom prst="roundRect">
            <a:avLst>
              <a:gd name="adj" fmla="val 16667"/>
            </a:avLst>
          </a:prstGeom>
          <a:solidFill>
            <a:srgbClr val="bdfffb"/>
          </a:solidFill>
          <a:ln w="9525">
            <a:solidFill>
              <a:srgbClr val="424242"/>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328"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1920" spc="-1" strike="noStrike">
                <a:solidFill>
                  <a:schemeClr val="dk2"/>
                </a:solidFill>
                <a:latin typeface="Maven Pro"/>
                <a:ea typeface="Maven Pro"/>
              </a:rPr>
              <a:t>Git reset puede ser confuso</a:t>
            </a:r>
            <a:endParaRPr b="0" lang="es-ES" sz="1920" spc="-1" strike="noStrike">
              <a:solidFill>
                <a:srgbClr val="000000"/>
              </a:solidFill>
              <a:latin typeface="Arial"/>
            </a:endParaRPr>
          </a:p>
        </p:txBody>
      </p:sp>
      <p:sp>
        <p:nvSpPr>
          <p:cNvPr id="329" name="PlaceHolder 2"/>
          <p:cNvSpPr>
            <a:spLocks noGrp="1"/>
          </p:cNvSpPr>
          <p:nvPr>
            <p:ph/>
          </p:nvPr>
        </p:nvSpPr>
        <p:spPr>
          <a:xfrm>
            <a:off x="689760" y="2021400"/>
            <a:ext cx="8137440" cy="1839960"/>
          </a:xfrm>
          <a:prstGeom prst="rect">
            <a:avLst/>
          </a:prstGeom>
          <a:noFill/>
          <a:ln w="0">
            <a:noFill/>
          </a:ln>
        </p:spPr>
        <p:txBody>
          <a:bodyPr lIns="91440" rIns="91440" tIns="91440" bIns="91440" anchor="t">
            <a:noAutofit/>
          </a:bodyPr>
          <a:p>
            <a:pPr marL="457200" indent="-304920">
              <a:lnSpc>
                <a:spcPct val="115000"/>
              </a:lnSpc>
              <a:spcBef>
                <a:spcPts val="1199"/>
              </a:spcBef>
              <a:buClr>
                <a:srgbClr val="000000"/>
              </a:buClr>
              <a:buFont typeface="Arial"/>
              <a:buChar char="●"/>
            </a:pPr>
            <a:r>
              <a:rPr b="1" lang="es" sz="1100" spc="-1" strike="noStrike">
                <a:solidFill>
                  <a:srgbClr val="188038"/>
                </a:solidFill>
                <a:latin typeface="Roboto Mono"/>
                <a:ea typeface="Roboto Mono"/>
              </a:rPr>
              <a:t>git reset --soft &lt;commit&gt;</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deshacer cambios manteniéndolos en el </a:t>
            </a:r>
            <a:r>
              <a:rPr b="1" lang="es" sz="1200" spc="-1" strike="noStrike">
                <a:solidFill>
                  <a:srgbClr val="000000"/>
                </a:solidFill>
                <a:latin typeface="Arial"/>
                <a:ea typeface="Arial"/>
              </a:rPr>
              <a:t>stagging area</a:t>
            </a:r>
            <a:endParaRPr b="0" lang="es-ES" sz="1200" spc="-1" strike="noStrike">
              <a:solidFill>
                <a:srgbClr val="000000"/>
              </a:solidFill>
              <a:latin typeface="Arial"/>
            </a:endParaRPr>
          </a:p>
          <a:p>
            <a:pPr marL="457200" indent="-304920">
              <a:lnSpc>
                <a:spcPct val="115000"/>
              </a:lnSpc>
              <a:buClr>
                <a:srgbClr val="000000"/>
              </a:buClr>
              <a:buFont typeface="Arial"/>
              <a:buChar char="●"/>
            </a:pPr>
            <a:r>
              <a:rPr b="1" lang="es" sz="1100" spc="-1" strike="noStrike">
                <a:solidFill>
                  <a:srgbClr val="188038"/>
                </a:solidFill>
                <a:latin typeface="Roboto Mono"/>
                <a:ea typeface="Roboto Mono"/>
              </a:rPr>
              <a:t>git reset --mixed &lt;commit&gt;</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deshacer cambios manteniéndolos en el </a:t>
            </a:r>
            <a:r>
              <a:rPr b="1" lang="es" sz="1200" spc="-1" strike="noStrike">
                <a:solidFill>
                  <a:srgbClr val="000000"/>
                </a:solidFill>
                <a:latin typeface="Arial"/>
                <a:ea typeface="Arial"/>
              </a:rPr>
              <a:t>working directory</a:t>
            </a:r>
            <a:endParaRPr b="0" lang="es-ES" sz="1200" spc="-1" strike="noStrike">
              <a:solidFill>
                <a:srgbClr val="000000"/>
              </a:solidFill>
              <a:latin typeface="Arial"/>
            </a:endParaRPr>
          </a:p>
          <a:p>
            <a:pPr marL="457200" indent="-304920">
              <a:lnSpc>
                <a:spcPct val="115000"/>
              </a:lnSpc>
              <a:buClr>
                <a:srgbClr val="000000"/>
              </a:buClr>
              <a:buFont typeface="Arial"/>
              <a:buChar char="●"/>
            </a:pPr>
            <a:r>
              <a:rPr b="1" lang="es" sz="1100" spc="-1" strike="noStrike">
                <a:solidFill>
                  <a:srgbClr val="188038"/>
                </a:solidFill>
                <a:latin typeface="Roboto Mono"/>
                <a:ea typeface="Roboto Mono"/>
              </a:rPr>
              <a:t>git reset </a:t>
            </a:r>
            <a:r>
              <a:rPr b="1" lang="es" sz="1100" spc="-1" strike="noStrike">
                <a:solidFill>
                  <a:schemeClr val="dk1"/>
                </a:solidFill>
                <a:latin typeface="Roboto Mono"/>
                <a:ea typeface="Roboto Mono"/>
              </a:rPr>
              <a:t>--hard</a:t>
            </a:r>
            <a:r>
              <a:rPr b="1" lang="es" sz="1100" spc="-1" strike="noStrike">
                <a:solidFill>
                  <a:srgbClr val="188038"/>
                </a:solidFill>
                <a:latin typeface="Roboto Mono"/>
                <a:ea typeface="Roboto Mono"/>
              </a:rPr>
              <a:t> &lt;commit&gt;</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deshacer y descartar los cambios, </a:t>
            </a:r>
            <a:r>
              <a:rPr b="1" lang="es" sz="1200" spc="-1" strike="noStrike">
                <a:solidFill>
                  <a:schemeClr val="dk1"/>
                </a:solidFill>
                <a:latin typeface="Arial"/>
                <a:ea typeface="Arial"/>
              </a:rPr>
              <a:t>eliminándolos</a:t>
            </a:r>
            <a:endParaRPr b="0" lang="es-ES" sz="1200" spc="-1" strike="noStrike">
              <a:solidFill>
                <a:srgbClr val="000000"/>
              </a:solidFill>
              <a:latin typeface="Arial"/>
            </a:endParaRPr>
          </a:p>
          <a:p>
            <a:pPr indent="0">
              <a:lnSpc>
                <a:spcPct val="115000"/>
              </a:lnSpc>
              <a:buNone/>
              <a:tabLst>
                <a:tab algn="l" pos="0"/>
              </a:tabLst>
            </a:pPr>
            <a:endParaRPr b="0" lang="es-ES" sz="1200" spc="-1" strike="noStrike">
              <a:solidFill>
                <a:srgbClr val="000000"/>
              </a:solidFill>
              <a:latin typeface="Arial"/>
            </a:endParaRPr>
          </a:p>
          <a:p>
            <a:pPr indent="0">
              <a:lnSpc>
                <a:spcPct val="115000"/>
              </a:lnSpc>
              <a:buNone/>
              <a:tabLst>
                <a:tab algn="l" pos="0"/>
              </a:tabLst>
            </a:pPr>
            <a:endParaRPr b="0" lang="es-ES" sz="1200" spc="-1" strike="noStrike">
              <a:solidFill>
                <a:srgbClr val="000000"/>
              </a:solidFill>
              <a:latin typeface="Arial"/>
            </a:endParaRPr>
          </a:p>
          <a:p>
            <a:pPr indent="0">
              <a:lnSpc>
                <a:spcPct val="115000"/>
              </a:lnSpc>
              <a:buNone/>
              <a:tabLst>
                <a:tab algn="l" pos="0"/>
              </a:tabLst>
            </a:pPr>
            <a:endParaRPr b="0" lang="es-ES" sz="1200" spc="-1" strike="noStrike">
              <a:solidFill>
                <a:srgbClr val="000000"/>
              </a:solidFill>
              <a:latin typeface="Arial"/>
            </a:endParaRPr>
          </a:p>
          <a:p>
            <a:pPr indent="0">
              <a:lnSpc>
                <a:spcPct val="115000"/>
              </a:lnSpc>
              <a:buNone/>
              <a:tabLst>
                <a:tab algn="l" pos="0"/>
              </a:tabLst>
            </a:pPr>
            <a:endParaRPr b="0" lang="es-ES" sz="1200" spc="-1" strike="noStrike">
              <a:solidFill>
                <a:srgbClr val="000000"/>
              </a:solidFill>
              <a:latin typeface="Arial"/>
            </a:endParaRPr>
          </a:p>
          <a:p>
            <a:pPr indent="0">
              <a:lnSpc>
                <a:spcPct val="115000"/>
              </a:lnSpc>
              <a:buNone/>
              <a:tabLst>
                <a:tab algn="l" pos="0"/>
              </a:tabLst>
            </a:pPr>
            <a:endParaRPr b="0" lang="es-ES" sz="1200" spc="-1" strike="noStrike">
              <a:solidFill>
                <a:srgbClr val="000000"/>
              </a:solidFill>
              <a:latin typeface="Arial"/>
            </a:endParaRPr>
          </a:p>
          <a:p>
            <a:pPr marL="457200" indent="-304920">
              <a:lnSpc>
                <a:spcPct val="115000"/>
              </a:lnSpc>
              <a:buClr>
                <a:srgbClr val="000000"/>
              </a:buClr>
              <a:buFont typeface="Arial"/>
              <a:buChar char="●"/>
              <a:tabLst>
                <a:tab algn="l" pos="0"/>
              </a:tabLst>
            </a:pPr>
            <a:r>
              <a:rPr b="1" lang="es" sz="1100" spc="-1" strike="noStrike">
                <a:solidFill>
                  <a:srgbClr val="188038"/>
                </a:solidFill>
                <a:latin typeface="Roboto Mono"/>
                <a:ea typeface="Roboto Mono"/>
              </a:rPr>
              <a:t>git reset &lt;nombre_fichero&gt;</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sacar los cambios de un fichero del </a:t>
            </a:r>
            <a:r>
              <a:rPr b="1" lang="es" sz="1200" spc="-1" strike="noStrike">
                <a:solidFill>
                  <a:srgbClr val="000000"/>
                </a:solidFill>
                <a:latin typeface="Arial"/>
                <a:ea typeface="Arial"/>
              </a:rPr>
              <a:t>stagging area</a:t>
            </a:r>
            <a:r>
              <a:rPr b="0" lang="es" sz="1200" spc="-1" strike="noStrike">
                <a:solidFill>
                  <a:srgbClr val="000000"/>
                </a:solidFill>
                <a:latin typeface="Arial"/>
                <a:ea typeface="Arial"/>
              </a:rPr>
              <a:t> al </a:t>
            </a:r>
            <a:r>
              <a:rPr b="1" lang="es" sz="1200" spc="-1" strike="noStrike">
                <a:solidFill>
                  <a:srgbClr val="000000"/>
                </a:solidFill>
                <a:latin typeface="Arial"/>
                <a:ea typeface="Arial"/>
              </a:rPr>
              <a:t>working directory</a:t>
            </a:r>
            <a:endParaRPr b="0" lang="es-ES" sz="1200" spc="-1" strike="noStrike">
              <a:solidFill>
                <a:srgbClr val="000000"/>
              </a:solidFill>
              <a:latin typeface="Arial"/>
            </a:endParaRPr>
          </a:p>
          <a:p>
            <a:pPr marL="457200" indent="-304920">
              <a:lnSpc>
                <a:spcPct val="115000"/>
              </a:lnSpc>
              <a:buClr>
                <a:srgbClr val="000000"/>
              </a:buClr>
              <a:buFont typeface="Arial"/>
              <a:buChar char="●"/>
              <a:tabLst>
                <a:tab algn="l" pos="0"/>
              </a:tabLst>
            </a:pPr>
            <a:r>
              <a:rPr b="1" lang="es" sz="1100" spc="-1" strike="noStrike">
                <a:solidFill>
                  <a:srgbClr val="188038"/>
                </a:solidFill>
                <a:latin typeface="Roboto Mono"/>
                <a:ea typeface="Roboto Mono"/>
              </a:rPr>
              <a:t>git reset</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a:t>
            </a:r>
            <a:r>
              <a:rPr b="0" lang="es" sz="1200" spc="-1" strike="noStrike">
                <a:solidFill>
                  <a:srgbClr val="000000"/>
                </a:solidFill>
                <a:latin typeface="Arial"/>
                <a:ea typeface="Arial"/>
              </a:rPr>
              <a:t>→ sacar todos los cambios del </a:t>
            </a:r>
            <a:r>
              <a:rPr b="1" lang="es" sz="1200" spc="-1" strike="noStrike">
                <a:solidFill>
                  <a:srgbClr val="000000"/>
                </a:solidFill>
                <a:latin typeface="Arial"/>
                <a:ea typeface="Arial"/>
              </a:rPr>
              <a:t>stagging area</a:t>
            </a:r>
            <a:r>
              <a:rPr b="0" lang="es" sz="1200" spc="-1" strike="noStrike">
                <a:solidFill>
                  <a:srgbClr val="000000"/>
                </a:solidFill>
                <a:latin typeface="Arial"/>
                <a:ea typeface="Arial"/>
              </a:rPr>
              <a:t> al </a:t>
            </a:r>
            <a:r>
              <a:rPr b="1" lang="es" sz="1200" spc="-1" strike="noStrike">
                <a:solidFill>
                  <a:srgbClr val="000000"/>
                </a:solidFill>
                <a:latin typeface="Arial"/>
                <a:ea typeface="Arial"/>
              </a:rPr>
              <a:t>working directory</a:t>
            </a:r>
            <a:endParaRPr b="0" lang="es-ES" sz="1200" spc="-1" strike="noStrike">
              <a:solidFill>
                <a:srgbClr val="000000"/>
              </a:solidFill>
              <a:latin typeface="Arial"/>
            </a:endParaRPr>
          </a:p>
          <a:p>
            <a:pPr indent="0">
              <a:lnSpc>
                <a:spcPct val="115000"/>
              </a:lnSpc>
              <a:spcAft>
                <a:spcPts val="1199"/>
              </a:spcAft>
              <a:buNone/>
              <a:tabLst>
                <a:tab algn="l" pos="0"/>
              </a:tabLst>
            </a:pPr>
            <a:endParaRPr b="0" lang="es-ES" sz="900" spc="-1" strike="noStrike">
              <a:solidFill>
                <a:srgbClr val="000000"/>
              </a:solidFill>
              <a:latin typeface="Arial"/>
            </a:endParaRPr>
          </a:p>
        </p:txBody>
      </p:sp>
      <p:sp>
        <p:nvSpPr>
          <p:cNvPr id="330" name="Google Shape;390;p11"/>
          <p:cNvSpPr/>
          <p:nvPr/>
        </p:nvSpPr>
        <p:spPr>
          <a:xfrm>
            <a:off x="804600" y="1676160"/>
            <a:ext cx="2345760" cy="3067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s" sz="1300" spc="-1" strike="noStrike">
                <a:solidFill>
                  <a:schemeClr val="dk2"/>
                </a:solidFill>
                <a:latin typeface="Nunito"/>
                <a:ea typeface="Nunito"/>
              </a:rPr>
              <a:t>Reset para los </a:t>
            </a:r>
            <a:r>
              <a:rPr b="1" lang="es" sz="1300" spc="-1" strike="noStrike">
                <a:solidFill>
                  <a:schemeClr val="dk2"/>
                </a:solidFill>
                <a:latin typeface="Nunito"/>
                <a:ea typeface="Nunito"/>
              </a:rPr>
              <a:t>commits</a:t>
            </a:r>
            <a:endParaRPr b="0" lang="es-ES" sz="1300" spc="-1" strike="noStrike">
              <a:solidFill>
                <a:srgbClr val="000000"/>
              </a:solidFill>
              <a:latin typeface="Arial"/>
            </a:endParaRPr>
          </a:p>
        </p:txBody>
      </p:sp>
      <p:sp>
        <p:nvSpPr>
          <p:cNvPr id="331" name="Google Shape;391;p11"/>
          <p:cNvSpPr/>
          <p:nvPr/>
        </p:nvSpPr>
        <p:spPr>
          <a:xfrm>
            <a:off x="804600" y="3338280"/>
            <a:ext cx="3533400" cy="3067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s" sz="1300" spc="-1" strike="noStrike">
                <a:solidFill>
                  <a:schemeClr val="dk2"/>
                </a:solidFill>
                <a:latin typeface="Nunito"/>
                <a:ea typeface="Nunito"/>
              </a:rPr>
              <a:t>Reset para el contenido del</a:t>
            </a:r>
            <a:r>
              <a:rPr b="1" lang="es" sz="1300" spc="-1" strike="noStrike">
                <a:solidFill>
                  <a:schemeClr val="dk2"/>
                </a:solidFill>
                <a:latin typeface="Nunito"/>
                <a:ea typeface="Nunito"/>
              </a:rPr>
              <a:t> stagging area</a:t>
            </a:r>
            <a:endParaRPr b="0" lang="es-ES" sz="1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1920" spc="-1" strike="noStrike">
                <a:solidFill>
                  <a:schemeClr val="dk2"/>
                </a:solidFill>
                <a:latin typeface="Maven Pro"/>
                <a:ea typeface="Maven Pro"/>
              </a:rPr>
              <a:t>Comandos intermedios IV</a:t>
            </a:r>
            <a:endParaRPr b="0" lang="es-ES" sz="1920" spc="-1" strike="noStrike">
              <a:solidFill>
                <a:srgbClr val="000000"/>
              </a:solidFill>
              <a:latin typeface="Arial"/>
            </a:endParaRPr>
          </a:p>
          <a:p>
            <a:pPr indent="0">
              <a:lnSpc>
                <a:spcPct val="100000"/>
              </a:lnSpc>
              <a:buNone/>
              <a:tabLst>
                <a:tab algn="l" pos="0"/>
              </a:tabLst>
            </a:pPr>
            <a:r>
              <a:rPr b="0" lang="es" sz="1920" spc="-1" strike="noStrike">
                <a:solidFill>
                  <a:schemeClr val="dk2"/>
                </a:solidFill>
                <a:latin typeface="Maven Pro"/>
                <a:ea typeface="Maven Pro"/>
              </a:rPr>
              <a:t>Revertir cambios</a:t>
            </a:r>
            <a:endParaRPr b="0" lang="es-ES" sz="1920" spc="-1" strike="noStrike">
              <a:solidFill>
                <a:srgbClr val="000000"/>
              </a:solidFill>
              <a:latin typeface="Arial"/>
            </a:endParaRPr>
          </a:p>
        </p:txBody>
      </p:sp>
      <p:sp>
        <p:nvSpPr>
          <p:cNvPr id="333" name="PlaceHolder 2"/>
          <p:cNvSpPr>
            <a:spLocks noGrp="1"/>
          </p:cNvSpPr>
          <p:nvPr>
            <p:ph/>
          </p:nvPr>
        </p:nvSpPr>
        <p:spPr>
          <a:xfrm>
            <a:off x="918360" y="1482120"/>
            <a:ext cx="7540200" cy="3336480"/>
          </a:xfrm>
          <a:prstGeom prst="rect">
            <a:avLst/>
          </a:prstGeom>
          <a:noFill/>
          <a:ln w="0">
            <a:noFill/>
          </a:ln>
        </p:spPr>
        <p:txBody>
          <a:bodyPr lIns="91440" rIns="91440" tIns="91440" bIns="91440" anchor="t">
            <a:noAutofit/>
          </a:bodyPr>
          <a:p>
            <a:pPr indent="0">
              <a:lnSpc>
                <a:spcPct val="115000"/>
              </a:lnSpc>
              <a:spcBef>
                <a:spcPts val="1199"/>
              </a:spcBef>
              <a:buNone/>
              <a:tabLst>
                <a:tab algn="l" pos="0"/>
              </a:tabLst>
            </a:pPr>
            <a:r>
              <a:rPr b="0" lang="es" sz="1100" spc="-1" strike="noStrike">
                <a:solidFill>
                  <a:srgbClr val="000000"/>
                </a:solidFill>
                <a:latin typeface="Arial"/>
                <a:ea typeface="Arial"/>
              </a:rPr>
              <a:t>Mientras que con </a:t>
            </a:r>
            <a:r>
              <a:rPr b="1" lang="es" sz="1100" spc="-1" strike="noStrike">
                <a:solidFill>
                  <a:srgbClr val="188038"/>
                </a:solidFill>
                <a:latin typeface="Roboto Mono"/>
                <a:ea typeface="Roboto Mono"/>
              </a:rPr>
              <a:t>git reset &lt;commit&gt;</a:t>
            </a:r>
            <a:r>
              <a:rPr b="0" lang="es" sz="1100" spc="-1" strike="noStrike">
                <a:solidFill>
                  <a:srgbClr val="000000"/>
                </a:solidFill>
                <a:latin typeface="Arial"/>
                <a:ea typeface="Arial"/>
              </a:rPr>
              <a:t> estamos deshaciendo los cambios y modificando el historial de commits,               con </a:t>
            </a:r>
            <a:r>
              <a:rPr b="1" lang="es" sz="1100" spc="-1" strike="noStrike">
                <a:solidFill>
                  <a:srgbClr val="188038"/>
                </a:solidFill>
                <a:latin typeface="Roboto Mono"/>
                <a:ea typeface="Roboto Mono"/>
              </a:rPr>
              <a:t>git revert &lt;commit&gt;</a:t>
            </a:r>
            <a:r>
              <a:rPr b="0" lang="es" sz="1100" spc="-1" strike="noStrike">
                <a:solidFill>
                  <a:srgbClr val="000000"/>
                </a:solidFill>
                <a:latin typeface="Arial"/>
                <a:ea typeface="Arial"/>
              </a:rPr>
              <a:t> estamos revirtiendo los cambios de un commit específico con un nuevo commit, es como crear un nuevo commit con la contraparte de esos cambios, haciendo el negativo de todo lo que hemos avanzado desde entonces .</a:t>
            </a:r>
            <a:endParaRPr b="0" lang="es-ES" sz="1100" spc="-1" strike="noStrike">
              <a:solidFill>
                <a:srgbClr val="000000"/>
              </a:solidFill>
              <a:latin typeface="Arial"/>
            </a:endParaRPr>
          </a:p>
          <a:p>
            <a:pPr marL="457200" indent="-304920">
              <a:lnSpc>
                <a:spcPct val="115000"/>
              </a:lnSpc>
              <a:spcBef>
                <a:spcPts val="1199"/>
              </a:spcBef>
              <a:buClr>
                <a:srgbClr val="000000"/>
              </a:buClr>
              <a:buFont typeface="Arial"/>
              <a:buChar char="●"/>
              <a:tabLst>
                <a:tab algn="l" pos="0"/>
              </a:tabLst>
            </a:pPr>
            <a:r>
              <a:rPr b="1" lang="es" sz="1100" spc="-1" strike="noStrike">
                <a:solidFill>
                  <a:srgbClr val="188038"/>
                </a:solidFill>
                <a:latin typeface="Roboto Mono"/>
                <a:ea typeface="Roboto Mono"/>
              </a:rPr>
              <a:t>git revert &lt;commit&gt;</a:t>
            </a:r>
            <a:r>
              <a:rPr b="0" lang="es" sz="1200" spc="-1" strike="noStrike">
                <a:solidFill>
                  <a:srgbClr val="000000"/>
                </a:solidFill>
                <a:latin typeface="Arial"/>
                <a:ea typeface="Arial"/>
              </a:rPr>
              <a:t> → revertir los cambios creando un nuevo commit, sin modificar el historial</a:t>
            </a:r>
            <a:endParaRPr b="0" lang="es-ES" sz="1200" spc="-1" strike="noStrike">
              <a:solidFill>
                <a:srgbClr val="000000"/>
              </a:solidFill>
              <a:latin typeface="Arial"/>
            </a:endParaRPr>
          </a:p>
          <a:p>
            <a:pPr indent="0">
              <a:lnSpc>
                <a:spcPct val="115000"/>
              </a:lnSpc>
              <a:spcBef>
                <a:spcPts val="1199"/>
              </a:spcBef>
              <a:buNone/>
              <a:tabLst>
                <a:tab algn="l" pos="0"/>
              </a:tabLst>
            </a:pPr>
            <a:endParaRPr b="0" lang="es-ES" sz="100" spc="-1" strike="noStrike">
              <a:solidFill>
                <a:srgbClr val="000000"/>
              </a:solidFill>
              <a:latin typeface="Arial"/>
            </a:endParaRPr>
          </a:p>
          <a:p>
            <a:pPr indent="0">
              <a:lnSpc>
                <a:spcPct val="115000"/>
              </a:lnSpc>
              <a:spcBef>
                <a:spcPts val="1199"/>
              </a:spcBef>
              <a:buNone/>
              <a:tabLst>
                <a:tab algn="l" pos="0"/>
              </a:tabLst>
            </a:pPr>
            <a:r>
              <a:rPr b="0" lang="es" sz="1200" spc="-1" strike="noStrike">
                <a:solidFill>
                  <a:srgbClr val="000000"/>
                </a:solidFill>
                <a:latin typeface="Arial"/>
                <a:ea typeface="Arial"/>
              </a:rPr>
              <a:t>Ejemplo, teniendo los siguientes commits:</a:t>
            </a:r>
            <a:endParaRPr b="0" lang="es-ES" sz="1200" spc="-1" strike="noStrike">
              <a:solidFill>
                <a:srgbClr val="000000"/>
              </a:solidFill>
              <a:latin typeface="Arial"/>
            </a:endParaRPr>
          </a:p>
          <a:p>
            <a:pPr indent="0">
              <a:lnSpc>
                <a:spcPct val="115000"/>
              </a:lnSpc>
              <a:spcBef>
                <a:spcPts val="1199"/>
              </a:spcBef>
              <a:buNone/>
              <a:tabLst>
                <a:tab algn="l" pos="0"/>
              </a:tabLst>
            </a:pPr>
            <a:endParaRPr b="0" lang="es-ES" sz="1200" spc="-1" strike="noStrike">
              <a:solidFill>
                <a:srgbClr val="000000"/>
              </a:solidFill>
              <a:latin typeface="Arial"/>
            </a:endParaRPr>
          </a:p>
          <a:p>
            <a:pPr indent="0">
              <a:lnSpc>
                <a:spcPct val="115000"/>
              </a:lnSpc>
              <a:spcBef>
                <a:spcPts val="1199"/>
              </a:spcBef>
              <a:buNone/>
              <a:tabLst>
                <a:tab algn="l" pos="0"/>
              </a:tabLst>
            </a:pPr>
            <a:r>
              <a:rPr b="0" lang="es" sz="1200" spc="-1" strike="noStrike">
                <a:solidFill>
                  <a:srgbClr val="000000"/>
                </a:solidFill>
                <a:latin typeface="Arial"/>
                <a:ea typeface="Arial"/>
              </a:rPr>
              <a:t>Ejecutamos: </a:t>
            </a:r>
            <a:r>
              <a:rPr b="1" lang="es" sz="1100" spc="-1" strike="noStrike">
                <a:solidFill>
                  <a:srgbClr val="188038"/>
                </a:solidFill>
                <a:latin typeface="Roboto Mono"/>
                <a:ea typeface="Roboto Mono"/>
              </a:rPr>
              <a:t>git revert B</a:t>
            </a:r>
            <a:r>
              <a:rPr b="0" lang="es" sz="1200" spc="-1" strike="noStrike">
                <a:solidFill>
                  <a:srgbClr val="000000"/>
                </a:solidFill>
                <a:latin typeface="Arial"/>
                <a:ea typeface="Arial"/>
              </a:rPr>
              <a:t>, y como resultado obtendremos:</a:t>
            </a:r>
            <a:endParaRPr b="0" lang="es-ES" sz="1200" spc="-1" strike="noStrike">
              <a:solidFill>
                <a:srgbClr val="000000"/>
              </a:solidFill>
              <a:latin typeface="Arial"/>
            </a:endParaRPr>
          </a:p>
          <a:p>
            <a:pPr indent="0">
              <a:lnSpc>
                <a:spcPct val="115000"/>
              </a:lnSpc>
              <a:spcBef>
                <a:spcPts val="1199"/>
              </a:spcBef>
              <a:buNone/>
              <a:tabLst>
                <a:tab algn="l" pos="0"/>
              </a:tabLst>
            </a:pPr>
            <a:endParaRPr b="0" lang="es-ES" sz="900" spc="-1" strike="noStrike">
              <a:solidFill>
                <a:srgbClr val="000000"/>
              </a:solidFill>
              <a:latin typeface="Arial"/>
            </a:endParaRPr>
          </a:p>
        </p:txBody>
      </p:sp>
      <p:cxnSp>
        <p:nvCxnSpPr>
          <p:cNvPr id="334" name="Google Shape;398;p12"/>
          <p:cNvCxnSpPr>
            <a:endCxn id="335" idx="2"/>
          </p:cNvCxnSpPr>
          <p:nvPr/>
        </p:nvCxnSpPr>
        <p:spPr>
          <a:xfrm>
            <a:off x="1526400" y="3492720"/>
            <a:ext cx="722160" cy="360"/>
          </a:xfrm>
          <a:prstGeom prst="straightConnector1">
            <a:avLst/>
          </a:prstGeom>
          <a:ln w="9525">
            <a:solidFill>
              <a:srgbClr val="76a5af"/>
            </a:solidFill>
            <a:round/>
          </a:ln>
        </p:spPr>
      </p:cxnSp>
      <p:sp>
        <p:nvSpPr>
          <p:cNvPr id="335" name="Google Shape;399;p12"/>
          <p:cNvSpPr/>
          <p:nvPr/>
        </p:nvSpPr>
        <p:spPr>
          <a:xfrm>
            <a:off x="2248200" y="333864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336" name="Google Shape;400;p12"/>
          <p:cNvSpPr/>
          <p:nvPr/>
        </p:nvSpPr>
        <p:spPr>
          <a:xfrm>
            <a:off x="1217880" y="333864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337" name="Google Shape;401;p12"/>
          <p:cNvCxnSpPr>
            <a:endCxn id="338" idx="2"/>
          </p:cNvCxnSpPr>
          <p:nvPr/>
        </p:nvCxnSpPr>
        <p:spPr>
          <a:xfrm>
            <a:off x="2556720" y="3492720"/>
            <a:ext cx="722160" cy="360"/>
          </a:xfrm>
          <a:prstGeom prst="straightConnector1">
            <a:avLst/>
          </a:prstGeom>
          <a:ln w="9525">
            <a:solidFill>
              <a:srgbClr val="76a5af"/>
            </a:solidFill>
            <a:round/>
          </a:ln>
        </p:spPr>
      </p:cxnSp>
      <p:sp>
        <p:nvSpPr>
          <p:cNvPr id="338" name="Google Shape;402;p12"/>
          <p:cNvSpPr/>
          <p:nvPr/>
        </p:nvSpPr>
        <p:spPr>
          <a:xfrm>
            <a:off x="3278880" y="333864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339" name="Google Shape;403;p12"/>
          <p:cNvCxnSpPr>
            <a:endCxn id="340" idx="2"/>
          </p:cNvCxnSpPr>
          <p:nvPr/>
        </p:nvCxnSpPr>
        <p:spPr>
          <a:xfrm>
            <a:off x="3587400" y="3492720"/>
            <a:ext cx="722160" cy="360"/>
          </a:xfrm>
          <a:prstGeom prst="straightConnector1">
            <a:avLst/>
          </a:prstGeom>
          <a:ln w="9525">
            <a:solidFill>
              <a:srgbClr val="76a5af"/>
            </a:solidFill>
            <a:round/>
          </a:ln>
        </p:spPr>
      </p:cxnSp>
      <p:sp>
        <p:nvSpPr>
          <p:cNvPr id="340" name="Google Shape;404;p12"/>
          <p:cNvSpPr/>
          <p:nvPr/>
        </p:nvSpPr>
        <p:spPr>
          <a:xfrm>
            <a:off x="4309200" y="333864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341" name="Google Shape;405;p12"/>
          <p:cNvSpPr/>
          <p:nvPr/>
        </p:nvSpPr>
        <p:spPr>
          <a:xfrm>
            <a:off x="1212840" y="3327480"/>
            <a:ext cx="313560" cy="3196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s" sz="1300" spc="-1" strike="noStrike">
                <a:solidFill>
                  <a:schemeClr val="dk2"/>
                </a:solidFill>
                <a:latin typeface="Nunito"/>
                <a:ea typeface="Nunito"/>
              </a:rPr>
              <a:t>A</a:t>
            </a:r>
            <a:endParaRPr b="0" lang="es-ES" sz="1300" spc="-1" strike="noStrike">
              <a:solidFill>
                <a:srgbClr val="000000"/>
              </a:solidFill>
              <a:latin typeface="Arial"/>
            </a:endParaRPr>
          </a:p>
        </p:txBody>
      </p:sp>
      <p:sp>
        <p:nvSpPr>
          <p:cNvPr id="342" name="Google Shape;406;p12"/>
          <p:cNvSpPr/>
          <p:nvPr/>
        </p:nvSpPr>
        <p:spPr>
          <a:xfrm>
            <a:off x="2246040" y="3332880"/>
            <a:ext cx="313560" cy="3196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s" sz="1300" spc="-1" strike="noStrike">
                <a:solidFill>
                  <a:schemeClr val="dk2"/>
                </a:solidFill>
                <a:latin typeface="Nunito"/>
                <a:ea typeface="Nunito"/>
              </a:rPr>
              <a:t>B</a:t>
            </a:r>
            <a:endParaRPr b="0" lang="es-ES" sz="1300" spc="-1" strike="noStrike">
              <a:solidFill>
                <a:srgbClr val="000000"/>
              </a:solidFill>
              <a:latin typeface="Arial"/>
            </a:endParaRPr>
          </a:p>
        </p:txBody>
      </p:sp>
      <p:sp>
        <p:nvSpPr>
          <p:cNvPr id="343" name="Google Shape;407;p12"/>
          <p:cNvSpPr/>
          <p:nvPr/>
        </p:nvSpPr>
        <p:spPr>
          <a:xfrm>
            <a:off x="3277800" y="3332880"/>
            <a:ext cx="313560" cy="3196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s" sz="1300" spc="-1" strike="noStrike">
                <a:solidFill>
                  <a:schemeClr val="dk2"/>
                </a:solidFill>
                <a:latin typeface="Nunito"/>
                <a:ea typeface="Nunito"/>
              </a:rPr>
              <a:t>C</a:t>
            </a:r>
            <a:endParaRPr b="0" lang="es-ES" sz="1300" spc="-1" strike="noStrike">
              <a:solidFill>
                <a:srgbClr val="000000"/>
              </a:solidFill>
              <a:latin typeface="Arial"/>
            </a:endParaRPr>
          </a:p>
        </p:txBody>
      </p:sp>
      <p:sp>
        <p:nvSpPr>
          <p:cNvPr id="344" name="Google Shape;408;p12"/>
          <p:cNvSpPr/>
          <p:nvPr/>
        </p:nvSpPr>
        <p:spPr>
          <a:xfrm>
            <a:off x="4309200" y="3332880"/>
            <a:ext cx="313560" cy="3196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s" sz="1300" spc="-1" strike="noStrike">
                <a:solidFill>
                  <a:schemeClr val="dk2"/>
                </a:solidFill>
                <a:latin typeface="Nunito"/>
                <a:ea typeface="Nunito"/>
              </a:rPr>
              <a:t>D</a:t>
            </a:r>
            <a:endParaRPr b="0" lang="es-ES" sz="1300" spc="-1" strike="noStrike">
              <a:solidFill>
                <a:srgbClr val="000000"/>
              </a:solidFill>
              <a:latin typeface="Arial"/>
            </a:endParaRPr>
          </a:p>
        </p:txBody>
      </p:sp>
      <p:cxnSp>
        <p:nvCxnSpPr>
          <p:cNvPr id="345" name="Google Shape;409;p12"/>
          <p:cNvCxnSpPr>
            <a:endCxn id="346" idx="2"/>
          </p:cNvCxnSpPr>
          <p:nvPr/>
        </p:nvCxnSpPr>
        <p:spPr>
          <a:xfrm>
            <a:off x="1526400" y="4195800"/>
            <a:ext cx="722160" cy="360"/>
          </a:xfrm>
          <a:prstGeom prst="straightConnector1">
            <a:avLst/>
          </a:prstGeom>
          <a:ln w="9525">
            <a:solidFill>
              <a:srgbClr val="76a5af"/>
            </a:solidFill>
            <a:round/>
          </a:ln>
        </p:spPr>
      </p:cxnSp>
      <p:sp>
        <p:nvSpPr>
          <p:cNvPr id="346" name="Google Shape;410;p12"/>
          <p:cNvSpPr/>
          <p:nvPr/>
        </p:nvSpPr>
        <p:spPr>
          <a:xfrm>
            <a:off x="2248200" y="404172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347" name="Google Shape;411;p12"/>
          <p:cNvSpPr/>
          <p:nvPr/>
        </p:nvSpPr>
        <p:spPr>
          <a:xfrm>
            <a:off x="1217880" y="404172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348" name="Google Shape;412;p12"/>
          <p:cNvCxnSpPr>
            <a:endCxn id="349" idx="2"/>
          </p:cNvCxnSpPr>
          <p:nvPr/>
        </p:nvCxnSpPr>
        <p:spPr>
          <a:xfrm>
            <a:off x="2556720" y="4195800"/>
            <a:ext cx="722160" cy="360"/>
          </a:xfrm>
          <a:prstGeom prst="straightConnector1">
            <a:avLst/>
          </a:prstGeom>
          <a:ln w="9525">
            <a:solidFill>
              <a:srgbClr val="76a5af"/>
            </a:solidFill>
            <a:round/>
          </a:ln>
        </p:spPr>
      </p:cxnSp>
      <p:sp>
        <p:nvSpPr>
          <p:cNvPr id="349" name="Google Shape;413;p12"/>
          <p:cNvSpPr/>
          <p:nvPr/>
        </p:nvSpPr>
        <p:spPr>
          <a:xfrm>
            <a:off x="3278880" y="404172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350" name="Google Shape;414;p12"/>
          <p:cNvCxnSpPr>
            <a:endCxn id="351" idx="2"/>
          </p:cNvCxnSpPr>
          <p:nvPr/>
        </p:nvCxnSpPr>
        <p:spPr>
          <a:xfrm>
            <a:off x="3587400" y="4195800"/>
            <a:ext cx="722160" cy="360"/>
          </a:xfrm>
          <a:prstGeom prst="straightConnector1">
            <a:avLst/>
          </a:prstGeom>
          <a:ln w="9525">
            <a:solidFill>
              <a:srgbClr val="76a5af"/>
            </a:solidFill>
            <a:round/>
          </a:ln>
        </p:spPr>
      </p:cxnSp>
      <p:sp>
        <p:nvSpPr>
          <p:cNvPr id="351" name="Google Shape;415;p12"/>
          <p:cNvSpPr/>
          <p:nvPr/>
        </p:nvSpPr>
        <p:spPr>
          <a:xfrm>
            <a:off x="4309200" y="404172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352" name="Google Shape;416;p12"/>
          <p:cNvSpPr/>
          <p:nvPr/>
        </p:nvSpPr>
        <p:spPr>
          <a:xfrm>
            <a:off x="1212840" y="4030200"/>
            <a:ext cx="313560" cy="3196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s" sz="1300" spc="-1" strike="noStrike">
                <a:solidFill>
                  <a:schemeClr val="dk2"/>
                </a:solidFill>
                <a:latin typeface="Nunito"/>
                <a:ea typeface="Nunito"/>
              </a:rPr>
              <a:t>A</a:t>
            </a:r>
            <a:endParaRPr b="0" lang="es-ES" sz="1300" spc="-1" strike="noStrike">
              <a:solidFill>
                <a:srgbClr val="000000"/>
              </a:solidFill>
              <a:latin typeface="Arial"/>
            </a:endParaRPr>
          </a:p>
        </p:txBody>
      </p:sp>
      <p:sp>
        <p:nvSpPr>
          <p:cNvPr id="353" name="Google Shape;417;p12"/>
          <p:cNvSpPr/>
          <p:nvPr/>
        </p:nvSpPr>
        <p:spPr>
          <a:xfrm>
            <a:off x="2245680" y="4035960"/>
            <a:ext cx="313560" cy="3196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s" sz="1300" spc="-1" strike="noStrike">
                <a:solidFill>
                  <a:schemeClr val="dk2"/>
                </a:solidFill>
                <a:latin typeface="Nunito"/>
                <a:ea typeface="Nunito"/>
              </a:rPr>
              <a:t>B</a:t>
            </a:r>
            <a:endParaRPr b="0" lang="es-ES" sz="1300" spc="-1" strike="noStrike">
              <a:solidFill>
                <a:srgbClr val="000000"/>
              </a:solidFill>
              <a:latin typeface="Arial"/>
            </a:endParaRPr>
          </a:p>
        </p:txBody>
      </p:sp>
      <p:sp>
        <p:nvSpPr>
          <p:cNvPr id="354" name="Google Shape;418;p12"/>
          <p:cNvSpPr/>
          <p:nvPr/>
        </p:nvSpPr>
        <p:spPr>
          <a:xfrm>
            <a:off x="3277440" y="4035960"/>
            <a:ext cx="313560" cy="3196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s" sz="1300" spc="-1" strike="noStrike">
                <a:solidFill>
                  <a:schemeClr val="dk2"/>
                </a:solidFill>
                <a:latin typeface="Nunito"/>
                <a:ea typeface="Nunito"/>
              </a:rPr>
              <a:t>C</a:t>
            </a:r>
            <a:endParaRPr b="0" lang="es-ES" sz="1300" spc="-1" strike="noStrike">
              <a:solidFill>
                <a:srgbClr val="000000"/>
              </a:solidFill>
              <a:latin typeface="Arial"/>
            </a:endParaRPr>
          </a:p>
        </p:txBody>
      </p:sp>
      <p:sp>
        <p:nvSpPr>
          <p:cNvPr id="355" name="Google Shape;419;p12"/>
          <p:cNvSpPr/>
          <p:nvPr/>
        </p:nvSpPr>
        <p:spPr>
          <a:xfrm>
            <a:off x="4309200" y="4035960"/>
            <a:ext cx="313560" cy="3196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s" sz="1300" spc="-1" strike="noStrike">
                <a:solidFill>
                  <a:schemeClr val="dk2"/>
                </a:solidFill>
                <a:latin typeface="Nunito"/>
                <a:ea typeface="Nunito"/>
              </a:rPr>
              <a:t>D</a:t>
            </a:r>
            <a:endParaRPr b="0" lang="es-ES" sz="1300" spc="-1" strike="noStrike">
              <a:solidFill>
                <a:srgbClr val="000000"/>
              </a:solidFill>
              <a:latin typeface="Arial"/>
            </a:endParaRPr>
          </a:p>
        </p:txBody>
      </p:sp>
      <p:cxnSp>
        <p:nvCxnSpPr>
          <p:cNvPr id="356" name="Google Shape;420;p12"/>
          <p:cNvCxnSpPr>
            <a:endCxn id="357" idx="2"/>
          </p:cNvCxnSpPr>
          <p:nvPr/>
        </p:nvCxnSpPr>
        <p:spPr>
          <a:xfrm>
            <a:off x="4617720" y="4195800"/>
            <a:ext cx="722160" cy="360"/>
          </a:xfrm>
          <a:prstGeom prst="straightConnector1">
            <a:avLst/>
          </a:prstGeom>
          <a:ln w="9525">
            <a:solidFill>
              <a:srgbClr val="76a5af"/>
            </a:solidFill>
            <a:round/>
          </a:ln>
        </p:spPr>
      </p:cxnSp>
      <p:sp>
        <p:nvSpPr>
          <p:cNvPr id="357" name="Google Shape;421;p12"/>
          <p:cNvSpPr/>
          <p:nvPr/>
        </p:nvSpPr>
        <p:spPr>
          <a:xfrm>
            <a:off x="5339880" y="404172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358" name="Google Shape;422;p12"/>
          <p:cNvSpPr/>
          <p:nvPr/>
        </p:nvSpPr>
        <p:spPr>
          <a:xfrm>
            <a:off x="5339880" y="4035960"/>
            <a:ext cx="313560" cy="31968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r>
              <a:rPr b="0" lang="es" sz="1300" spc="-1" strike="noStrike">
                <a:solidFill>
                  <a:schemeClr val="dk2"/>
                </a:solidFill>
                <a:latin typeface="Nunito"/>
                <a:ea typeface="Nunito"/>
              </a:rPr>
              <a:t>E</a:t>
            </a:r>
            <a:endParaRPr b="0" lang="es-ES" sz="1300" spc="-1" strike="noStrike">
              <a:solidFill>
                <a:srgbClr val="000000"/>
              </a:solidFill>
              <a:latin typeface="Arial"/>
            </a:endParaRPr>
          </a:p>
        </p:txBody>
      </p:sp>
      <p:sp>
        <p:nvSpPr>
          <p:cNvPr id="359" name="Google Shape;423;p12"/>
          <p:cNvSpPr/>
          <p:nvPr/>
        </p:nvSpPr>
        <p:spPr>
          <a:xfrm>
            <a:off x="5410080" y="4440600"/>
            <a:ext cx="1937160" cy="50220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s" sz="900" spc="-1" strike="noStrike">
                <a:solidFill>
                  <a:schemeClr val="dk2"/>
                </a:solidFill>
                <a:latin typeface="Arial"/>
                <a:ea typeface="Arial"/>
              </a:rPr>
              <a:t>Los cambios de</a:t>
            </a:r>
            <a:r>
              <a:rPr b="1" lang="es" sz="900" spc="-1" strike="noStrike">
                <a:solidFill>
                  <a:schemeClr val="dk2"/>
                </a:solidFill>
                <a:latin typeface="Arial"/>
                <a:ea typeface="Arial"/>
              </a:rPr>
              <a:t> E</a:t>
            </a:r>
            <a:r>
              <a:rPr b="0" lang="es" sz="900" spc="-1" strike="noStrike">
                <a:solidFill>
                  <a:schemeClr val="dk2"/>
                </a:solidFill>
                <a:latin typeface="Arial"/>
                <a:ea typeface="Arial"/>
              </a:rPr>
              <a:t> serán el negativo de los cambios de </a:t>
            </a:r>
            <a:r>
              <a:rPr b="1" lang="es" sz="900" spc="-1" strike="noStrike">
                <a:solidFill>
                  <a:schemeClr val="dk2"/>
                </a:solidFill>
                <a:latin typeface="Arial"/>
                <a:ea typeface="Arial"/>
              </a:rPr>
              <a:t>B</a:t>
            </a:r>
            <a:endParaRPr b="0" lang="es-ES" sz="900" spc="-1" strike="noStrike">
              <a:solidFill>
                <a:srgbClr val="000000"/>
              </a:solidFill>
              <a:latin typeface="Arial"/>
            </a:endParaRPr>
          </a:p>
        </p:txBody>
      </p:sp>
      <p:cxnSp>
        <p:nvCxnSpPr>
          <p:cNvPr id="360" name="Google Shape;424;p12"/>
          <p:cNvCxnSpPr>
            <a:stCxn id="353" idx="2"/>
            <a:endCxn id="358" idx="2"/>
          </p:cNvCxnSpPr>
          <p:nvPr/>
        </p:nvCxnSpPr>
        <p:spPr>
          <a:xfrm>
            <a:off x="2402640" y="4356000"/>
            <a:ext cx="3094200" cy="720"/>
          </a:xfrm>
          <a:prstGeom prst="curvedConnector2">
            <a:avLst/>
          </a:prstGeom>
          <a:ln w="9525">
            <a:solidFill>
              <a:srgbClr val="424242"/>
            </a:solidFill>
            <a:prstDash val="dash"/>
            <a:round/>
          </a:ln>
        </p:spPr>
      </p:cxn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1920" spc="-1" strike="noStrike">
                <a:solidFill>
                  <a:srgbClr val="188038"/>
                </a:solidFill>
                <a:latin typeface="Roboto Mono"/>
                <a:ea typeface="Roboto Mono"/>
              </a:rPr>
              <a:t>git</a:t>
            </a:r>
            <a:r>
              <a:rPr b="1" lang="es" sz="1220" spc="-1" strike="noStrike">
                <a:solidFill>
                  <a:srgbClr val="188038"/>
                </a:solidFill>
                <a:latin typeface="Roboto Mono"/>
                <a:ea typeface="Roboto Mono"/>
              </a:rPr>
              <a:t> </a:t>
            </a:r>
            <a:r>
              <a:rPr b="1" lang="es" sz="1920" spc="-1" strike="noStrike">
                <a:solidFill>
                  <a:srgbClr val="188038"/>
                </a:solidFill>
                <a:latin typeface="Roboto Mono"/>
                <a:ea typeface="Roboto Mono"/>
              </a:rPr>
              <a:t>reset</a:t>
            </a:r>
            <a:r>
              <a:rPr b="1" lang="es" sz="1920" spc="-1" strike="noStrike">
                <a:solidFill>
                  <a:schemeClr val="dk2"/>
                </a:solidFill>
                <a:latin typeface="Maven Pro"/>
                <a:ea typeface="Maven Pro"/>
              </a:rPr>
              <a:t>  vs  </a:t>
            </a:r>
            <a:r>
              <a:rPr b="1" lang="es" sz="1920" spc="-1" strike="noStrike">
                <a:solidFill>
                  <a:srgbClr val="188038"/>
                </a:solidFill>
                <a:latin typeface="Roboto Mono"/>
                <a:ea typeface="Roboto Mono"/>
              </a:rPr>
              <a:t>git</a:t>
            </a:r>
            <a:r>
              <a:rPr b="1" lang="es" sz="1220" spc="-1" strike="noStrike">
                <a:solidFill>
                  <a:srgbClr val="188038"/>
                </a:solidFill>
                <a:latin typeface="Roboto Mono"/>
                <a:ea typeface="Roboto Mono"/>
              </a:rPr>
              <a:t> </a:t>
            </a:r>
            <a:r>
              <a:rPr b="1" lang="es" sz="1920" spc="-1" strike="noStrike">
                <a:solidFill>
                  <a:srgbClr val="188038"/>
                </a:solidFill>
                <a:latin typeface="Roboto Mono"/>
                <a:ea typeface="Roboto Mono"/>
              </a:rPr>
              <a:t>revert</a:t>
            </a:r>
            <a:r>
              <a:rPr b="1" lang="es" sz="1920" spc="-1" strike="noStrike">
                <a:solidFill>
                  <a:schemeClr val="dk2"/>
                </a:solidFill>
                <a:latin typeface="Maven Pro"/>
                <a:ea typeface="Maven Pro"/>
              </a:rPr>
              <a:t> (visual)</a:t>
            </a:r>
            <a:endParaRPr b="0" lang="es-ES" sz="1920" spc="-1" strike="noStrike">
              <a:solidFill>
                <a:srgbClr val="000000"/>
              </a:solidFill>
              <a:latin typeface="Arial"/>
            </a:endParaRPr>
          </a:p>
        </p:txBody>
      </p:sp>
      <p:pic>
        <p:nvPicPr>
          <p:cNvPr id="362" name="Google Shape;430;p13" descr=""/>
          <p:cNvPicPr/>
          <p:nvPr/>
        </p:nvPicPr>
        <p:blipFill>
          <a:blip r:embed="rId1"/>
          <a:stretch/>
        </p:blipFill>
        <p:spPr>
          <a:xfrm>
            <a:off x="2056320" y="1796760"/>
            <a:ext cx="5031000" cy="2062440"/>
          </a:xfrm>
          <a:prstGeom prst="rect">
            <a:avLst/>
          </a:prstGeom>
          <a:ln w="0">
            <a:noFill/>
          </a:ln>
        </p:spPr>
      </p:pic>
      <p:cxnSp>
        <p:nvCxnSpPr>
          <p:cNvPr id="363" name="Google Shape;431;p13"/>
          <p:cNvCxnSpPr/>
          <p:nvPr/>
        </p:nvCxnSpPr>
        <p:spPr>
          <a:xfrm>
            <a:off x="5069160" y="3499200"/>
            <a:ext cx="400680" cy="366120"/>
          </a:xfrm>
          <a:prstGeom prst="straightConnector1">
            <a:avLst/>
          </a:prstGeom>
          <a:ln w="28575">
            <a:solidFill>
              <a:srgbClr val="990000"/>
            </a:solidFill>
            <a:round/>
          </a:ln>
        </p:spPr>
      </p:cxnSp>
      <p:cxnSp>
        <p:nvCxnSpPr>
          <p:cNvPr id="364" name="Google Shape;432;p13"/>
          <p:cNvCxnSpPr/>
          <p:nvPr/>
        </p:nvCxnSpPr>
        <p:spPr>
          <a:xfrm flipH="1">
            <a:off x="5069160" y="3499200"/>
            <a:ext cx="400680" cy="366120"/>
          </a:xfrm>
          <a:prstGeom prst="straightConnector1">
            <a:avLst/>
          </a:prstGeom>
          <a:ln w="28575">
            <a:solidFill>
              <a:srgbClr val="990000"/>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2800" spc="-1" strike="noStrike">
                <a:solidFill>
                  <a:schemeClr val="dk2"/>
                </a:solidFill>
                <a:latin typeface="Maven Pro"/>
                <a:ea typeface="Maven Pro"/>
              </a:rPr>
              <a:t>Visualizando las ramas</a:t>
            </a:r>
            <a:r>
              <a:rPr b="0" lang="es" sz="1700" spc="-1" strike="noStrike">
                <a:solidFill>
                  <a:schemeClr val="dk2"/>
                </a:solidFill>
                <a:latin typeface="Maven Pro"/>
                <a:ea typeface="Maven Pro"/>
              </a:rPr>
              <a:t> (de nuevo)</a:t>
            </a:r>
            <a:endParaRPr b="0" lang="es-ES" sz="1700" spc="-1" strike="noStrike">
              <a:solidFill>
                <a:srgbClr val="000000"/>
              </a:solidFill>
              <a:latin typeface="Arial"/>
            </a:endParaRPr>
          </a:p>
        </p:txBody>
      </p:sp>
      <p:pic>
        <p:nvPicPr>
          <p:cNvPr id="263" name="Google Shape;287;p2" descr=""/>
          <p:cNvPicPr/>
          <p:nvPr/>
        </p:nvPicPr>
        <p:blipFill>
          <a:blip r:embed="rId1"/>
          <a:srcRect l="0" t="0" r="0" b="2231"/>
          <a:stretch/>
        </p:blipFill>
        <p:spPr>
          <a:xfrm>
            <a:off x="3695760" y="1635840"/>
            <a:ext cx="4866840" cy="2685600"/>
          </a:xfrm>
          <a:prstGeom prst="rect">
            <a:avLst/>
          </a:prstGeom>
          <a:ln w="0">
            <a:noFill/>
          </a:ln>
        </p:spPr>
      </p:pic>
      <p:sp>
        <p:nvSpPr>
          <p:cNvPr id="264" name="PlaceHolder 2"/>
          <p:cNvSpPr>
            <a:spLocks noGrp="1"/>
          </p:cNvSpPr>
          <p:nvPr>
            <p:ph/>
          </p:nvPr>
        </p:nvSpPr>
        <p:spPr>
          <a:xfrm>
            <a:off x="675000" y="1721520"/>
            <a:ext cx="2800080" cy="3291480"/>
          </a:xfrm>
          <a:prstGeom prst="rect">
            <a:avLst/>
          </a:prstGeom>
          <a:noFill/>
          <a:ln w="0">
            <a:noFill/>
          </a:ln>
        </p:spPr>
        <p:txBody>
          <a:bodyPr lIns="91440" rIns="91440" tIns="91440" bIns="91440" anchor="t">
            <a:noAutofit/>
          </a:bodyPr>
          <a:p>
            <a:pPr indent="0">
              <a:lnSpc>
                <a:spcPct val="115000"/>
              </a:lnSpc>
              <a:buNone/>
              <a:tabLst>
                <a:tab algn="l" pos="0"/>
              </a:tabLst>
            </a:pPr>
            <a:r>
              <a:rPr b="0" lang="es" sz="1100" spc="-1" strike="noStrike">
                <a:solidFill>
                  <a:srgbClr val="000000"/>
                </a:solidFill>
                <a:latin typeface="Arial"/>
                <a:ea typeface="Arial"/>
              </a:rPr>
              <a:t>Las </a:t>
            </a:r>
            <a:r>
              <a:rPr b="1" lang="es" sz="1100" spc="-1" strike="noStrike">
                <a:solidFill>
                  <a:srgbClr val="000000"/>
                </a:solidFill>
                <a:latin typeface="Arial"/>
                <a:ea typeface="Arial"/>
              </a:rPr>
              <a:t>ramas </a:t>
            </a:r>
            <a:r>
              <a:rPr b="0" lang="es" sz="1100" spc="-1" strike="noStrike">
                <a:solidFill>
                  <a:srgbClr val="000000"/>
                </a:solidFill>
                <a:latin typeface="Arial"/>
                <a:ea typeface="Arial"/>
              </a:rPr>
              <a:t>nos permiten trabajar en líneas independientes, las cuales luego podremos juntar.</a:t>
            </a:r>
            <a:endParaRPr b="0" lang="es-ES" sz="1100" spc="-1" strike="noStrike">
              <a:solidFill>
                <a:srgbClr val="000000"/>
              </a:solidFill>
              <a:latin typeface="Arial"/>
            </a:endParaRPr>
          </a:p>
          <a:p>
            <a:pPr indent="0">
              <a:lnSpc>
                <a:spcPct val="115000"/>
              </a:lnSpc>
              <a:spcBef>
                <a:spcPts val="2001"/>
              </a:spcBef>
              <a:buNone/>
              <a:tabLst>
                <a:tab algn="l" pos="0"/>
              </a:tabLst>
            </a:pPr>
            <a:r>
              <a:rPr b="0" lang="es" sz="1100" spc="-1" strike="noStrike">
                <a:solidFill>
                  <a:srgbClr val="000000"/>
                </a:solidFill>
                <a:latin typeface="Arial"/>
                <a:ea typeface="Arial"/>
              </a:rPr>
              <a:t>A partir de un commit concreto de una rama podremos crear nuevas ramas, donde trabajaremos para desarrollar funcionalidades (features) para luego volver a unirlas.</a:t>
            </a:r>
            <a:endParaRPr b="0" lang="es-ES" sz="1100" spc="-1" strike="noStrike">
              <a:solidFill>
                <a:srgbClr val="000000"/>
              </a:solidFill>
              <a:latin typeface="Arial"/>
            </a:endParaRPr>
          </a:p>
          <a:p>
            <a:pPr indent="0">
              <a:lnSpc>
                <a:spcPct val="115000"/>
              </a:lnSpc>
              <a:spcBef>
                <a:spcPts val="2001"/>
              </a:spcBef>
              <a:spcAft>
                <a:spcPts val="1199"/>
              </a:spcAft>
              <a:buNone/>
              <a:tabLst>
                <a:tab algn="l" pos="0"/>
              </a:tabLst>
            </a:pPr>
            <a:r>
              <a:rPr b="0" lang="es" sz="1100" spc="-1" strike="noStrike">
                <a:solidFill>
                  <a:srgbClr val="000000"/>
                </a:solidFill>
                <a:latin typeface="Arial"/>
                <a:ea typeface="Arial"/>
              </a:rPr>
              <a:t>Una metodología de trabajo con git muy común y conocida es la llamada </a:t>
            </a:r>
            <a:r>
              <a:rPr b="1" lang="es" sz="1100" spc="-1" strike="noStrike">
                <a:solidFill>
                  <a:srgbClr val="000000"/>
                </a:solidFill>
                <a:latin typeface="Arial"/>
                <a:ea typeface="Arial"/>
              </a:rPr>
              <a:t>git flow</a:t>
            </a:r>
            <a:r>
              <a:rPr b="0" lang="es" sz="1100" spc="-1" strike="noStrike">
                <a:solidFill>
                  <a:srgbClr val="000000"/>
                </a:solidFill>
                <a:latin typeface="Arial"/>
                <a:ea typeface="Arial"/>
              </a:rPr>
              <a:t>, que da un enfoque ágil al desarrollo.</a:t>
            </a:r>
            <a:endParaRPr b="0" lang="es-E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2800" spc="-1" strike="noStrike">
                <a:solidFill>
                  <a:schemeClr val="dk2"/>
                </a:solidFill>
                <a:latin typeface="Maven Pro"/>
                <a:ea typeface="Maven Pro"/>
              </a:rPr>
              <a:t>Volvemos a ver el esquema</a:t>
            </a:r>
            <a:endParaRPr b="0" lang="es-ES" sz="2800" spc="-1" strike="noStrike">
              <a:solidFill>
                <a:srgbClr val="000000"/>
              </a:solidFill>
              <a:latin typeface="Arial"/>
            </a:endParaRPr>
          </a:p>
        </p:txBody>
      </p:sp>
      <p:pic>
        <p:nvPicPr>
          <p:cNvPr id="266" name="Google Shape;294;p5" descr=""/>
          <p:cNvPicPr/>
          <p:nvPr/>
        </p:nvPicPr>
        <p:blipFill>
          <a:blip r:embed="rId1"/>
          <a:stretch/>
        </p:blipFill>
        <p:spPr>
          <a:xfrm>
            <a:off x="1813680" y="1340640"/>
            <a:ext cx="5515920" cy="324036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1920" spc="-1" strike="noStrike">
                <a:solidFill>
                  <a:schemeClr val="dk2"/>
                </a:solidFill>
                <a:latin typeface="Maven Pro"/>
                <a:ea typeface="Maven Pro"/>
              </a:rPr>
              <a:t>Comandos intermedios I</a:t>
            </a:r>
            <a:endParaRPr b="0" lang="es-ES" sz="1920" spc="-1" strike="noStrike">
              <a:solidFill>
                <a:srgbClr val="000000"/>
              </a:solidFill>
              <a:latin typeface="Arial"/>
            </a:endParaRPr>
          </a:p>
          <a:p>
            <a:pPr indent="0">
              <a:lnSpc>
                <a:spcPct val="100000"/>
              </a:lnSpc>
              <a:buNone/>
              <a:tabLst>
                <a:tab algn="l" pos="0"/>
              </a:tabLst>
            </a:pPr>
            <a:r>
              <a:rPr b="0" lang="es" sz="1920" spc="-1" strike="noStrike">
                <a:solidFill>
                  <a:schemeClr val="dk2"/>
                </a:solidFill>
                <a:latin typeface="Maven Pro"/>
                <a:ea typeface="Maven Pro"/>
              </a:rPr>
              <a:t>Crear ramas y cambiar de una a otra</a:t>
            </a:r>
            <a:endParaRPr b="0" lang="es-ES" sz="1920" spc="-1" strike="noStrike">
              <a:solidFill>
                <a:srgbClr val="000000"/>
              </a:solidFill>
              <a:latin typeface="Arial"/>
            </a:endParaRPr>
          </a:p>
        </p:txBody>
      </p:sp>
      <p:sp>
        <p:nvSpPr>
          <p:cNvPr id="268" name="PlaceHolder 2"/>
          <p:cNvSpPr>
            <a:spLocks noGrp="1"/>
          </p:cNvSpPr>
          <p:nvPr>
            <p:ph/>
          </p:nvPr>
        </p:nvSpPr>
        <p:spPr>
          <a:xfrm>
            <a:off x="1303920" y="1730160"/>
            <a:ext cx="7030080" cy="3059640"/>
          </a:xfrm>
          <a:prstGeom prst="rect">
            <a:avLst/>
          </a:prstGeom>
          <a:noFill/>
          <a:ln w="0">
            <a:noFill/>
          </a:ln>
        </p:spPr>
        <p:txBody>
          <a:bodyPr lIns="91440" rIns="91440" tIns="91440" bIns="91440" anchor="t">
            <a:noAutofit/>
          </a:bodyPr>
          <a:p>
            <a:pPr marL="457200" indent="-304920">
              <a:lnSpc>
                <a:spcPct val="115000"/>
              </a:lnSpc>
              <a:spcBef>
                <a:spcPts val="1199"/>
              </a:spcBef>
              <a:buClr>
                <a:srgbClr val="000000"/>
              </a:buClr>
              <a:buFont typeface="Arial"/>
              <a:buChar char="●"/>
            </a:pPr>
            <a:r>
              <a:rPr b="1" lang="es" sz="1100" spc="-1" strike="noStrike">
                <a:solidFill>
                  <a:srgbClr val="188038"/>
                </a:solidFill>
                <a:latin typeface="Roboto Mono"/>
                <a:ea typeface="Roboto Mono"/>
              </a:rPr>
              <a:t>git branch &lt;nombre&gt;</a:t>
            </a:r>
            <a:r>
              <a:rPr b="0" lang="es" sz="1200" spc="-1" strike="noStrike">
                <a:solidFill>
                  <a:srgbClr val="000000"/>
                </a:solidFill>
                <a:latin typeface="Arial"/>
                <a:ea typeface="Arial"/>
              </a:rPr>
              <a:t> → crear una rama</a:t>
            </a:r>
            <a:r>
              <a:rPr b="0" lang="es" sz="1200" spc="-1" strike="noStrike">
                <a:solidFill>
                  <a:srgbClr val="999999"/>
                </a:solidFill>
                <a:latin typeface="Arial"/>
                <a:ea typeface="Arial"/>
              </a:rPr>
              <a:t> </a:t>
            </a:r>
            <a:r>
              <a:rPr b="0" lang="es" sz="1000" spc="-1" strike="noStrike">
                <a:solidFill>
                  <a:srgbClr val="666666"/>
                </a:solidFill>
                <a:latin typeface="Arial"/>
                <a:ea typeface="Arial"/>
              </a:rPr>
              <a:t>(si ya existe mostrará mensaje de error y no pasará nada)</a:t>
            </a:r>
            <a:endParaRPr b="0" lang="es-ES" sz="1000" spc="-1" strike="noStrike">
              <a:solidFill>
                <a:srgbClr val="000000"/>
              </a:solidFill>
              <a:latin typeface="Arial"/>
            </a:endParaRPr>
          </a:p>
          <a:p>
            <a:pPr marL="457200" indent="-304920">
              <a:lnSpc>
                <a:spcPct val="115000"/>
              </a:lnSpc>
              <a:spcBef>
                <a:spcPts val="2401"/>
              </a:spcBef>
              <a:buClr>
                <a:srgbClr val="000000"/>
              </a:buClr>
              <a:buFont typeface="Arial"/>
              <a:buChar char="●"/>
            </a:pPr>
            <a:r>
              <a:rPr b="1" lang="es" sz="1100" spc="-1" strike="noStrike">
                <a:solidFill>
                  <a:srgbClr val="188038"/>
                </a:solidFill>
                <a:latin typeface="Roboto Mono"/>
                <a:ea typeface="Roboto Mono"/>
              </a:rPr>
              <a:t>git checkout</a:t>
            </a:r>
            <a:r>
              <a:rPr b="0" lang="es" sz="1200" spc="-1" strike="noStrike">
                <a:solidFill>
                  <a:srgbClr val="000000"/>
                </a:solidFill>
                <a:latin typeface="Arial"/>
                <a:ea typeface="Arial"/>
              </a:rPr>
              <a:t> → </a:t>
            </a:r>
            <a:r>
              <a:rPr b="0" lang="es" sz="1100" spc="-1" strike="noStrike">
                <a:solidFill>
                  <a:srgbClr val="000000"/>
                </a:solidFill>
                <a:latin typeface="Arial"/>
                <a:ea typeface="Arial"/>
              </a:rPr>
              <a:t>moverse a un commit o rama</a:t>
            </a:r>
            <a:endParaRPr b="0" lang="es-ES" sz="1100" spc="-1" strike="noStrike">
              <a:solidFill>
                <a:srgbClr val="000000"/>
              </a:solidFill>
              <a:latin typeface="Arial"/>
            </a:endParaRPr>
          </a:p>
          <a:p>
            <a:pPr lvl="1" marL="914400" indent="-304920">
              <a:lnSpc>
                <a:spcPct val="115000"/>
              </a:lnSpc>
              <a:buClr>
                <a:srgbClr val="000000"/>
              </a:buClr>
              <a:buFont typeface="Arial"/>
              <a:buChar char="○"/>
            </a:pPr>
            <a:r>
              <a:rPr b="0" lang="es" sz="1100" spc="-1" strike="noStrike">
                <a:solidFill>
                  <a:srgbClr val="188038"/>
                </a:solidFill>
                <a:latin typeface="Roboto Mono"/>
                <a:ea typeface="Roboto Mono"/>
              </a:rPr>
              <a:t>git checkout &lt;nombre_rama&gt;</a:t>
            </a:r>
            <a:endParaRPr b="0" lang="es-ES" sz="1100" spc="-1" strike="noStrike">
              <a:solidFill>
                <a:srgbClr val="000000"/>
              </a:solidFill>
              <a:latin typeface="Arial"/>
            </a:endParaRPr>
          </a:p>
          <a:p>
            <a:pPr lvl="1" marL="914400" indent="-304920">
              <a:lnSpc>
                <a:spcPct val="115000"/>
              </a:lnSpc>
              <a:buClr>
                <a:srgbClr val="000000"/>
              </a:buClr>
              <a:buFont typeface="Arial"/>
              <a:buChar char="○"/>
            </a:pPr>
            <a:r>
              <a:rPr b="1" lang="es" sz="1100" spc="-1" strike="noStrike">
                <a:solidFill>
                  <a:srgbClr val="188038"/>
                </a:solidFill>
                <a:latin typeface="Roboto Mono"/>
                <a:ea typeface="Roboto Mono"/>
              </a:rPr>
              <a:t>git checkout &lt;commit_id&gt;</a:t>
            </a:r>
            <a:endParaRPr b="0" lang="es-ES" sz="1100" spc="-1" strike="noStrike">
              <a:solidFill>
                <a:srgbClr val="000000"/>
              </a:solidFill>
              <a:latin typeface="Arial"/>
            </a:endParaRPr>
          </a:p>
          <a:p>
            <a:pPr lvl="1" marL="914400" indent="-304920">
              <a:lnSpc>
                <a:spcPct val="115000"/>
              </a:lnSpc>
              <a:buClr>
                <a:srgbClr val="000000"/>
              </a:buClr>
              <a:buFont typeface="Arial"/>
              <a:buChar char="○"/>
            </a:pPr>
            <a:r>
              <a:rPr b="0" lang="es" sz="1100" spc="-1" strike="noStrike">
                <a:solidFill>
                  <a:srgbClr val="188038"/>
                </a:solidFill>
                <a:latin typeface="Roboto Mono"/>
                <a:ea typeface="Roboto Mono"/>
              </a:rPr>
              <a:t>git checkout -b &lt;nombre_nueva_rama&gt;</a:t>
            </a:r>
            <a:endParaRPr b="0" lang="es-ES" sz="1100" spc="-1" strike="noStrike">
              <a:solidFill>
                <a:srgbClr val="000000"/>
              </a:solidFill>
              <a:latin typeface="Arial"/>
            </a:endParaRPr>
          </a:p>
          <a:p>
            <a:pPr marL="457200" indent="-311040">
              <a:lnSpc>
                <a:spcPct val="115000"/>
              </a:lnSpc>
              <a:spcBef>
                <a:spcPts val="2401"/>
              </a:spcBef>
              <a:buClr>
                <a:srgbClr val="000000"/>
              </a:buClr>
              <a:buFont typeface="Roboto Mono"/>
              <a:buChar char="●"/>
            </a:pPr>
            <a:r>
              <a:rPr b="1" lang="es" sz="1100" spc="-1" strike="noStrike">
                <a:solidFill>
                  <a:srgbClr val="188038"/>
                </a:solidFill>
                <a:latin typeface="Roboto Mono"/>
                <a:ea typeface="Roboto Mono"/>
              </a:rPr>
              <a:t>git switch</a:t>
            </a:r>
            <a:r>
              <a:rPr b="0" lang="es" sz="1200" spc="-1" strike="noStrike">
                <a:solidFill>
                  <a:srgbClr val="000000"/>
                </a:solidFill>
                <a:latin typeface="Arial"/>
                <a:ea typeface="Arial"/>
              </a:rPr>
              <a:t> → </a:t>
            </a:r>
            <a:r>
              <a:rPr b="0" lang="es" sz="1100" spc="-1" strike="noStrike">
                <a:solidFill>
                  <a:srgbClr val="000000"/>
                </a:solidFill>
                <a:latin typeface="Arial"/>
                <a:ea typeface="Arial"/>
              </a:rPr>
              <a:t>moverse entre ramas</a:t>
            </a:r>
            <a:r>
              <a:rPr b="0" lang="es" sz="1000" spc="-1" strike="noStrike">
                <a:solidFill>
                  <a:srgbClr val="666666"/>
                </a:solidFill>
                <a:latin typeface="Arial"/>
                <a:ea typeface="Arial"/>
              </a:rPr>
              <a:t> (similar a checkout pero más enfocado en las ramas)</a:t>
            </a:r>
            <a:endParaRPr b="0" lang="es-ES" sz="1000" spc="-1" strike="noStrike">
              <a:solidFill>
                <a:srgbClr val="000000"/>
              </a:solidFill>
              <a:latin typeface="Arial"/>
            </a:endParaRPr>
          </a:p>
          <a:p>
            <a:pPr lvl="1" marL="914400" indent="-304920">
              <a:lnSpc>
                <a:spcPct val="115000"/>
              </a:lnSpc>
              <a:buClr>
                <a:srgbClr val="000000"/>
              </a:buClr>
              <a:buFont typeface="Arial"/>
              <a:buChar char="○"/>
            </a:pPr>
            <a:r>
              <a:rPr b="1" lang="es" sz="1100" spc="-1" strike="noStrike">
                <a:solidFill>
                  <a:srgbClr val="188038"/>
                </a:solidFill>
                <a:latin typeface="Roboto Mono"/>
                <a:ea typeface="Roboto Mono"/>
              </a:rPr>
              <a:t>git switch &lt;nombre_rama&gt;</a:t>
            </a:r>
            <a:endParaRPr b="0" lang="es-ES" sz="1100" spc="-1" strike="noStrike">
              <a:solidFill>
                <a:srgbClr val="000000"/>
              </a:solidFill>
              <a:latin typeface="Arial"/>
            </a:endParaRPr>
          </a:p>
          <a:p>
            <a:pPr lvl="1" marL="914400" indent="-304920">
              <a:lnSpc>
                <a:spcPct val="115000"/>
              </a:lnSpc>
              <a:buClr>
                <a:srgbClr val="000000"/>
              </a:buClr>
              <a:buFont typeface="Arial"/>
              <a:buChar char="○"/>
            </a:pPr>
            <a:r>
              <a:rPr b="0" lang="es" sz="1100" spc="-1" strike="noStrike">
                <a:solidFill>
                  <a:srgbClr val="188038"/>
                </a:solidFill>
                <a:latin typeface="Roboto Mono"/>
                <a:ea typeface="Roboto Mono"/>
              </a:rPr>
              <a:t>git switch -c &lt;nombre_nueva_rama&gt;</a:t>
            </a:r>
            <a:endParaRPr b="0" lang="es-E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1920" spc="-1" strike="noStrike">
                <a:solidFill>
                  <a:schemeClr val="dk2"/>
                </a:solidFill>
                <a:latin typeface="Maven Pro"/>
                <a:ea typeface="Maven Pro"/>
              </a:rPr>
              <a:t>Comandos intermedios II</a:t>
            </a:r>
            <a:endParaRPr b="0" lang="es-ES" sz="1920" spc="-1" strike="noStrike">
              <a:solidFill>
                <a:srgbClr val="000000"/>
              </a:solidFill>
              <a:latin typeface="Arial"/>
            </a:endParaRPr>
          </a:p>
          <a:p>
            <a:pPr indent="0">
              <a:lnSpc>
                <a:spcPct val="100000"/>
              </a:lnSpc>
              <a:buNone/>
              <a:tabLst>
                <a:tab algn="l" pos="0"/>
              </a:tabLst>
            </a:pPr>
            <a:r>
              <a:rPr b="0" lang="es" sz="1920" spc="-1" strike="noStrike">
                <a:solidFill>
                  <a:schemeClr val="dk2"/>
                </a:solidFill>
                <a:latin typeface="Maven Pro"/>
                <a:ea typeface="Maven Pro"/>
              </a:rPr>
              <a:t>Listar, eliminar y unir ramas</a:t>
            </a:r>
            <a:endParaRPr b="0" lang="es-ES" sz="1920" spc="-1" strike="noStrike">
              <a:solidFill>
                <a:srgbClr val="000000"/>
              </a:solidFill>
              <a:latin typeface="Arial"/>
            </a:endParaRPr>
          </a:p>
        </p:txBody>
      </p:sp>
      <p:sp>
        <p:nvSpPr>
          <p:cNvPr id="270" name="PlaceHolder 2"/>
          <p:cNvSpPr>
            <a:spLocks noGrp="1"/>
          </p:cNvSpPr>
          <p:nvPr>
            <p:ph/>
          </p:nvPr>
        </p:nvSpPr>
        <p:spPr>
          <a:xfrm>
            <a:off x="1326600" y="1475640"/>
            <a:ext cx="7497720" cy="3314160"/>
          </a:xfrm>
          <a:prstGeom prst="rect">
            <a:avLst/>
          </a:prstGeom>
          <a:noFill/>
          <a:ln w="0">
            <a:noFill/>
          </a:ln>
        </p:spPr>
        <p:txBody>
          <a:bodyPr lIns="91440" rIns="91440" tIns="91440" bIns="91440" anchor="t">
            <a:noAutofit/>
          </a:bodyPr>
          <a:p>
            <a:pPr marL="457200" indent="-304920">
              <a:lnSpc>
                <a:spcPct val="115000"/>
              </a:lnSpc>
              <a:spcBef>
                <a:spcPts val="1199"/>
              </a:spcBef>
              <a:buClr>
                <a:srgbClr val="000000"/>
              </a:buClr>
              <a:buFont typeface="Arial"/>
              <a:buChar char="●"/>
            </a:pPr>
            <a:r>
              <a:rPr b="1" lang="es" sz="1100" spc="-1" strike="noStrike">
                <a:solidFill>
                  <a:srgbClr val="188038"/>
                </a:solidFill>
                <a:latin typeface="Roboto Mono"/>
                <a:ea typeface="Roboto Mono"/>
              </a:rPr>
              <a:t>git branch</a:t>
            </a:r>
            <a:r>
              <a:rPr b="0" lang="es" sz="1200" spc="-1" strike="noStrike">
                <a:solidFill>
                  <a:srgbClr val="000000"/>
                </a:solidFill>
                <a:latin typeface="Arial"/>
                <a:ea typeface="Arial"/>
              </a:rPr>
              <a:t> → listar ramas</a:t>
            </a:r>
            <a:endParaRPr b="0" lang="es-ES" sz="1200" spc="-1" strike="noStrike">
              <a:solidFill>
                <a:srgbClr val="000000"/>
              </a:solidFill>
              <a:latin typeface="Arial"/>
            </a:endParaRPr>
          </a:p>
          <a:p>
            <a:pPr lvl="1" marL="914400" indent="-304920">
              <a:lnSpc>
                <a:spcPct val="115000"/>
              </a:lnSpc>
              <a:buClr>
                <a:srgbClr val="000000"/>
              </a:buClr>
              <a:buFont typeface="Arial"/>
              <a:buChar char="○"/>
            </a:pPr>
            <a:r>
              <a:rPr b="0" lang="es" sz="1100" spc="-1" strike="noStrike">
                <a:solidFill>
                  <a:srgbClr val="188038"/>
                </a:solidFill>
                <a:latin typeface="Roboto Mono"/>
                <a:ea typeface="Roboto Mono"/>
              </a:rPr>
              <a:t>git branch </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Listar ramas locales</a:t>
            </a:r>
            <a:endParaRPr b="0" lang="es-ES" sz="900" spc="-1" strike="noStrike">
              <a:solidFill>
                <a:srgbClr val="000000"/>
              </a:solidFill>
              <a:latin typeface="Arial"/>
            </a:endParaRPr>
          </a:p>
          <a:p>
            <a:pPr lvl="1" marL="914400" indent="-304920">
              <a:lnSpc>
                <a:spcPct val="115000"/>
              </a:lnSpc>
              <a:buClr>
                <a:srgbClr val="000000"/>
              </a:buClr>
              <a:buFont typeface="Arial"/>
              <a:buChar char="○"/>
            </a:pPr>
            <a:r>
              <a:rPr b="0" lang="es" sz="1100" spc="-1" strike="noStrike">
                <a:solidFill>
                  <a:srgbClr val="188038"/>
                </a:solidFill>
                <a:latin typeface="Roboto Mono"/>
                <a:ea typeface="Roboto Mono"/>
              </a:rPr>
              <a:t>git branch -r</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Listar ramas remotas</a:t>
            </a:r>
            <a:endParaRPr b="0" lang="es-ES" sz="900" spc="-1" strike="noStrike">
              <a:solidFill>
                <a:srgbClr val="000000"/>
              </a:solidFill>
              <a:latin typeface="Arial"/>
            </a:endParaRPr>
          </a:p>
          <a:p>
            <a:pPr lvl="1" marL="914400" indent="-304920">
              <a:lnSpc>
                <a:spcPct val="115000"/>
              </a:lnSpc>
              <a:buClr>
                <a:srgbClr val="000000"/>
              </a:buClr>
              <a:buFont typeface="Arial"/>
              <a:buChar char="○"/>
            </a:pPr>
            <a:r>
              <a:rPr b="1" lang="es" sz="1100" spc="-1" strike="noStrike">
                <a:solidFill>
                  <a:srgbClr val="188038"/>
                </a:solidFill>
                <a:latin typeface="Roboto Mono"/>
                <a:ea typeface="Roboto Mono"/>
              </a:rPr>
              <a:t>git branch -a</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Listar todas las ramas (locales y remotas)</a:t>
            </a:r>
            <a:endParaRPr b="0" lang="es-ES" sz="900" spc="-1" strike="noStrike">
              <a:solidFill>
                <a:srgbClr val="000000"/>
              </a:solidFill>
              <a:latin typeface="Arial"/>
            </a:endParaRPr>
          </a:p>
          <a:p>
            <a:pPr marL="457200" indent="-304920">
              <a:lnSpc>
                <a:spcPct val="115000"/>
              </a:lnSpc>
              <a:spcBef>
                <a:spcPts val="2401"/>
              </a:spcBef>
              <a:buClr>
                <a:srgbClr val="000000"/>
              </a:buClr>
              <a:buFont typeface="Arial"/>
              <a:buChar char="●"/>
            </a:pPr>
            <a:r>
              <a:rPr b="1" lang="es" sz="1100" spc="-1" strike="noStrike">
                <a:solidFill>
                  <a:srgbClr val="188038"/>
                </a:solidFill>
                <a:latin typeface="Roboto Mono"/>
                <a:ea typeface="Roboto Mono"/>
              </a:rPr>
              <a:t>git branch -d &lt;nombre-rama&gt;</a:t>
            </a:r>
            <a:r>
              <a:rPr b="0" lang="es" sz="1200" spc="-1" strike="noStrike">
                <a:solidFill>
                  <a:srgbClr val="000000"/>
                </a:solidFill>
                <a:latin typeface="Arial"/>
                <a:ea typeface="Arial"/>
              </a:rPr>
              <a:t> → </a:t>
            </a:r>
            <a:r>
              <a:rPr b="0" lang="es" sz="1100" spc="-1" strike="noStrike">
                <a:solidFill>
                  <a:srgbClr val="000000"/>
                </a:solidFill>
                <a:latin typeface="Arial"/>
                <a:ea typeface="Arial"/>
              </a:rPr>
              <a:t>eliminar una rama</a:t>
            </a:r>
            <a:endParaRPr b="0" lang="es-ES" sz="1100" spc="-1" strike="noStrike">
              <a:solidFill>
                <a:srgbClr val="000000"/>
              </a:solidFill>
              <a:latin typeface="Arial"/>
            </a:endParaRPr>
          </a:p>
          <a:p>
            <a:pPr lvl="1" marL="914400" indent="-304920">
              <a:lnSpc>
                <a:spcPct val="115000"/>
              </a:lnSpc>
              <a:buClr>
                <a:srgbClr val="000000"/>
              </a:buClr>
              <a:buFont typeface="Arial"/>
              <a:buChar char="○"/>
            </a:pPr>
            <a:r>
              <a:rPr b="1" lang="es" sz="1100" spc="-1" strike="noStrike">
                <a:solidFill>
                  <a:srgbClr val="188038"/>
                </a:solidFill>
                <a:latin typeface="Roboto Mono"/>
                <a:ea typeface="Roboto Mono"/>
              </a:rPr>
              <a:t>git branch -d &lt;nombre_rama&gt;</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Eliminar rama, dará error si no se han fusionado sus cambios</a:t>
            </a:r>
            <a:endParaRPr b="0" lang="es-ES" sz="900" spc="-1" strike="noStrike">
              <a:solidFill>
                <a:srgbClr val="000000"/>
              </a:solidFill>
              <a:latin typeface="Arial"/>
            </a:endParaRPr>
          </a:p>
          <a:p>
            <a:pPr lvl="1" marL="914400" indent="-304920">
              <a:lnSpc>
                <a:spcPct val="115000"/>
              </a:lnSpc>
              <a:buClr>
                <a:srgbClr val="000000"/>
              </a:buClr>
              <a:buFont typeface="Arial"/>
              <a:buChar char="○"/>
            </a:pPr>
            <a:r>
              <a:rPr b="0" lang="es" sz="1100" spc="-1" strike="noStrike">
                <a:solidFill>
                  <a:srgbClr val="188038"/>
                </a:solidFill>
                <a:latin typeface="Roboto Mono"/>
                <a:ea typeface="Roboto Mono"/>
              </a:rPr>
              <a:t>git branch -D &lt;nombre_rama&gt;</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Eliminar rama y descartar los cambios sin fusionar</a:t>
            </a:r>
            <a:endParaRPr b="0" lang="es-ES" sz="900" spc="-1" strike="noStrike">
              <a:solidFill>
                <a:srgbClr val="000000"/>
              </a:solidFill>
              <a:latin typeface="Arial"/>
            </a:endParaRPr>
          </a:p>
          <a:p>
            <a:pPr marL="457200" indent="-304920">
              <a:lnSpc>
                <a:spcPct val="115000"/>
              </a:lnSpc>
              <a:spcBef>
                <a:spcPts val="2401"/>
              </a:spcBef>
              <a:buClr>
                <a:srgbClr val="000000"/>
              </a:buClr>
              <a:buFont typeface="Arial"/>
              <a:buChar char="●"/>
            </a:pPr>
            <a:r>
              <a:rPr b="1" lang="es" sz="1100" spc="-1" strike="noStrike">
                <a:solidFill>
                  <a:srgbClr val="188038"/>
                </a:solidFill>
                <a:latin typeface="Roboto Mono"/>
                <a:ea typeface="Roboto Mono"/>
              </a:rPr>
              <a:t>git merge</a:t>
            </a:r>
            <a:r>
              <a:rPr b="0" lang="es" sz="1200" spc="-1" strike="noStrike">
                <a:solidFill>
                  <a:srgbClr val="000000"/>
                </a:solidFill>
                <a:latin typeface="Arial"/>
                <a:ea typeface="Arial"/>
              </a:rPr>
              <a:t> → unir ramas</a:t>
            </a:r>
            <a:endParaRPr b="0" lang="es-ES" sz="1200" spc="-1" strike="noStrike">
              <a:solidFill>
                <a:srgbClr val="000000"/>
              </a:solidFill>
              <a:latin typeface="Arial"/>
            </a:endParaRPr>
          </a:p>
          <a:p>
            <a:pPr lvl="1" marL="914400" indent="-304920">
              <a:lnSpc>
                <a:spcPct val="115000"/>
              </a:lnSpc>
              <a:buClr>
                <a:srgbClr val="000000"/>
              </a:buClr>
              <a:buFont typeface="Arial"/>
              <a:buChar char="○"/>
            </a:pPr>
            <a:r>
              <a:rPr b="1" lang="es" sz="1100" spc="-1" strike="noStrike">
                <a:solidFill>
                  <a:srgbClr val="188038"/>
                </a:solidFill>
                <a:latin typeface="Roboto Mono"/>
                <a:ea typeface="Roboto Mono"/>
              </a:rPr>
              <a:t>git merge &lt;nombre-origen&gt;</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Unir la rama en la que estás con la rama que indicas</a:t>
            </a:r>
            <a:endParaRPr b="0" lang="es-ES" sz="900" spc="-1" strike="noStrike">
              <a:solidFill>
                <a:srgbClr val="000000"/>
              </a:solidFill>
              <a:latin typeface="Arial"/>
            </a:endParaRPr>
          </a:p>
          <a:p>
            <a:pPr lvl="1" marL="914400" indent="-304920">
              <a:lnSpc>
                <a:spcPct val="115000"/>
              </a:lnSpc>
              <a:buClr>
                <a:srgbClr val="000000"/>
              </a:buClr>
              <a:buFont typeface="Arial"/>
              <a:buChar char="○"/>
            </a:pPr>
            <a:r>
              <a:rPr b="0" lang="es" sz="1100" spc="-1" strike="noStrike">
                <a:solidFill>
                  <a:srgbClr val="188038"/>
                </a:solidFill>
                <a:latin typeface="Roboto Mono"/>
                <a:ea typeface="Roboto Mono"/>
              </a:rPr>
              <a:t>git merge --abort</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Cancelar el merge si ha dado conflictos y no queremos resolver</a:t>
            </a:r>
            <a:endParaRPr b="0" lang="es-ES" sz="900" spc="-1" strike="noStrike">
              <a:solidFill>
                <a:srgbClr val="000000"/>
              </a:solidFill>
              <a:latin typeface="Arial"/>
            </a:endParaRPr>
          </a:p>
          <a:p>
            <a:pPr lvl="1" marL="914400" indent="-304920">
              <a:lnSpc>
                <a:spcPct val="115000"/>
              </a:lnSpc>
              <a:buClr>
                <a:srgbClr val="000000"/>
              </a:buClr>
              <a:buFont typeface="Arial"/>
              <a:buChar char="○"/>
            </a:pPr>
            <a:r>
              <a:rPr b="0" lang="es" sz="1100" spc="-1" strike="noStrike">
                <a:solidFill>
                  <a:srgbClr val="188038"/>
                </a:solidFill>
                <a:latin typeface="Roboto Mono"/>
                <a:ea typeface="Roboto Mono"/>
              </a:rPr>
              <a:t>git reset --merge</a:t>
            </a:r>
            <a:r>
              <a:rPr b="0" lang="es" sz="1100" spc="-1" strike="noStrike">
                <a:solidFill>
                  <a:srgbClr val="188038"/>
                </a:solidFill>
                <a:latin typeface="Roboto Mono"/>
                <a:ea typeface="Roboto Mono"/>
              </a:rPr>
              <a:t>	</a:t>
            </a:r>
            <a:r>
              <a:rPr b="0" lang="es" sz="1100" spc="-1" strike="noStrike">
                <a:solidFill>
                  <a:srgbClr val="188038"/>
                </a:solidFill>
                <a:latin typeface="Roboto Mono"/>
                <a:ea typeface="Roboto Mono"/>
              </a:rPr>
              <a:t>	</a:t>
            </a:r>
            <a:r>
              <a:rPr b="0" lang="es" sz="900" spc="-1" strike="noStrike">
                <a:solidFill>
                  <a:srgbClr val="666666"/>
                </a:solidFill>
                <a:latin typeface="Arial"/>
                <a:ea typeface="Arial"/>
              </a:rPr>
              <a:t># Otra forma de intentar cancelar el merge si la primera falla</a:t>
            </a:r>
            <a:endParaRPr b="0" lang="es-ES"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2800" spc="-1" strike="noStrike">
                <a:solidFill>
                  <a:schemeClr val="dk2"/>
                </a:solidFill>
                <a:latin typeface="Maven Pro"/>
                <a:ea typeface="Maven Pro"/>
              </a:rPr>
              <a:t>Visualizando </a:t>
            </a:r>
            <a:r>
              <a:rPr b="1" lang="es" sz="2800" spc="-1" strike="noStrike">
                <a:solidFill>
                  <a:srgbClr val="188038"/>
                </a:solidFill>
                <a:latin typeface="Roboto Mono"/>
                <a:ea typeface="Roboto Mono"/>
              </a:rPr>
              <a:t>git merge</a:t>
            </a:r>
            <a:endParaRPr b="0" lang="es-ES" sz="2800" spc="-1" strike="noStrike">
              <a:solidFill>
                <a:srgbClr val="000000"/>
              </a:solidFill>
              <a:latin typeface="Arial"/>
            </a:endParaRPr>
          </a:p>
        </p:txBody>
      </p:sp>
      <p:sp>
        <p:nvSpPr>
          <p:cNvPr id="272" name="Google Shape;312;p8"/>
          <p:cNvSpPr/>
          <p:nvPr/>
        </p:nvSpPr>
        <p:spPr>
          <a:xfrm>
            <a:off x="1137960" y="1514520"/>
            <a:ext cx="1748520" cy="599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s" sz="1300" spc="-1" strike="noStrike">
                <a:solidFill>
                  <a:schemeClr val="dk2"/>
                </a:solidFill>
                <a:latin typeface="Nunito"/>
                <a:ea typeface="Nunito"/>
              </a:rPr>
              <a:t>Antes del git merge</a:t>
            </a:r>
            <a:endParaRPr b="0" lang="es-ES" sz="1300" spc="-1" strike="noStrike">
              <a:solidFill>
                <a:srgbClr val="000000"/>
              </a:solidFill>
              <a:latin typeface="Arial"/>
            </a:endParaRPr>
          </a:p>
        </p:txBody>
      </p:sp>
      <p:sp>
        <p:nvSpPr>
          <p:cNvPr id="273" name="Google Shape;313;p8"/>
          <p:cNvSpPr/>
          <p:nvPr/>
        </p:nvSpPr>
        <p:spPr>
          <a:xfrm>
            <a:off x="4764960" y="1514160"/>
            <a:ext cx="2121840" cy="599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s" sz="1300" spc="-1" strike="noStrike">
                <a:solidFill>
                  <a:schemeClr val="dk2"/>
                </a:solidFill>
                <a:latin typeface="Nunito"/>
                <a:ea typeface="Nunito"/>
              </a:rPr>
              <a:t>Después del git merge</a:t>
            </a:r>
            <a:endParaRPr b="0" lang="es-ES" sz="1300" spc="-1" strike="noStrike">
              <a:solidFill>
                <a:srgbClr val="000000"/>
              </a:solidFill>
              <a:latin typeface="Arial"/>
            </a:endParaRPr>
          </a:p>
        </p:txBody>
      </p:sp>
      <p:sp>
        <p:nvSpPr>
          <p:cNvPr id="274" name="Google Shape;314;p8"/>
          <p:cNvSpPr/>
          <p:nvPr/>
        </p:nvSpPr>
        <p:spPr>
          <a:xfrm>
            <a:off x="1137960" y="3518640"/>
            <a:ext cx="3251520" cy="11131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s" sz="1000" spc="-1" strike="noStrike">
                <a:solidFill>
                  <a:schemeClr val="dk2"/>
                </a:solidFill>
                <a:latin typeface="Arial"/>
                <a:ea typeface="Arial"/>
              </a:rPr>
              <a:t>Tenemos una </a:t>
            </a:r>
            <a:r>
              <a:rPr b="1" lang="es" sz="1000" spc="-1" strike="noStrike">
                <a:solidFill>
                  <a:schemeClr val="dk2"/>
                </a:solidFill>
                <a:latin typeface="Arial"/>
                <a:ea typeface="Arial"/>
              </a:rPr>
              <a:t>rama</a:t>
            </a:r>
            <a:r>
              <a:rPr b="0" lang="es" sz="1000" spc="-1" strike="noStrike">
                <a:solidFill>
                  <a:schemeClr val="dk2"/>
                </a:solidFill>
                <a:latin typeface="Arial"/>
                <a:ea typeface="Arial"/>
              </a:rPr>
              <a:t> llamada </a:t>
            </a:r>
            <a:r>
              <a:rPr b="1" lang="es" sz="1000" spc="-1" strike="noStrike">
                <a:solidFill>
                  <a:schemeClr val="dk2"/>
                </a:solidFill>
                <a:latin typeface="Arial"/>
                <a:ea typeface="Arial"/>
              </a:rPr>
              <a:t>some-feature</a:t>
            </a:r>
            <a:r>
              <a:rPr b="0" lang="es" sz="1000" spc="-1" strike="noStrike">
                <a:solidFill>
                  <a:schemeClr val="dk2"/>
                </a:solidFill>
                <a:latin typeface="Arial"/>
                <a:ea typeface="Arial"/>
              </a:rPr>
              <a:t> con dos conjuntos cambios que no están presentes en </a:t>
            </a:r>
            <a:r>
              <a:rPr b="1" lang="es" sz="1000" spc="-1" strike="noStrike">
                <a:solidFill>
                  <a:schemeClr val="dk2"/>
                </a:solidFill>
                <a:latin typeface="Arial"/>
                <a:ea typeface="Arial"/>
              </a:rPr>
              <a:t>main</a:t>
            </a:r>
            <a:r>
              <a:rPr b="0" lang="es" sz="1000" spc="-1" strike="noStrike">
                <a:solidFill>
                  <a:schemeClr val="dk2"/>
                </a:solidFill>
                <a:latin typeface="Arial"/>
                <a:ea typeface="Arial"/>
              </a:rPr>
              <a:t>. </a:t>
            </a:r>
            <a:endParaRPr b="0" lang="es-ES" sz="1000" spc="-1" strike="noStrike">
              <a:solidFill>
                <a:srgbClr val="000000"/>
              </a:solidFill>
              <a:latin typeface="Arial"/>
            </a:endParaRPr>
          </a:p>
          <a:p>
            <a:pPr>
              <a:lnSpc>
                <a:spcPct val="100000"/>
              </a:lnSpc>
              <a:tabLst>
                <a:tab algn="l" pos="0"/>
              </a:tabLst>
            </a:pPr>
            <a:endParaRPr b="0" lang="es-ES" sz="1000" spc="-1" strike="noStrike">
              <a:solidFill>
                <a:srgbClr val="000000"/>
              </a:solidFill>
              <a:latin typeface="Arial"/>
            </a:endParaRPr>
          </a:p>
          <a:p>
            <a:pPr>
              <a:lnSpc>
                <a:spcPct val="100000"/>
              </a:lnSpc>
              <a:tabLst>
                <a:tab algn="l" pos="0"/>
              </a:tabLst>
            </a:pPr>
            <a:r>
              <a:rPr b="1" lang="es" sz="1000" spc="-1" strike="noStrike">
                <a:solidFill>
                  <a:schemeClr val="dk2"/>
                </a:solidFill>
                <a:latin typeface="Arial"/>
                <a:ea typeface="Arial"/>
              </a:rPr>
              <a:t>En main no han habido cambios</a:t>
            </a:r>
            <a:r>
              <a:rPr b="0" lang="es" sz="1000" spc="-1" strike="noStrike">
                <a:solidFill>
                  <a:schemeClr val="dk2"/>
                </a:solidFill>
                <a:latin typeface="Arial"/>
                <a:ea typeface="Arial"/>
              </a:rPr>
              <a:t> desde que se creó la rama some-feature.</a:t>
            </a:r>
            <a:endParaRPr b="0" lang="es-ES" sz="1000" spc="-1" strike="noStrike">
              <a:solidFill>
                <a:srgbClr val="000000"/>
              </a:solidFill>
              <a:latin typeface="Arial"/>
            </a:endParaRPr>
          </a:p>
        </p:txBody>
      </p:sp>
      <p:sp>
        <p:nvSpPr>
          <p:cNvPr id="275" name="Google Shape;315;p8"/>
          <p:cNvSpPr/>
          <p:nvPr/>
        </p:nvSpPr>
        <p:spPr>
          <a:xfrm>
            <a:off x="4764960" y="3517920"/>
            <a:ext cx="3852360" cy="1262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s" sz="1000" spc="-1" strike="noStrike">
                <a:solidFill>
                  <a:schemeClr val="dk2"/>
                </a:solidFill>
                <a:latin typeface="Arial"/>
                <a:ea typeface="Arial"/>
              </a:rPr>
              <a:t>Nos situamos en main</a:t>
            </a:r>
            <a:r>
              <a:rPr b="0" lang="es" sz="1000" spc="-1" strike="noStrike">
                <a:solidFill>
                  <a:schemeClr val="dk2"/>
                </a:solidFill>
                <a:latin typeface="Arial"/>
                <a:ea typeface="Arial"/>
              </a:rPr>
              <a:t> y le decimos que </a:t>
            </a:r>
            <a:r>
              <a:rPr b="1" lang="es" sz="1000" spc="-1" strike="noStrike">
                <a:solidFill>
                  <a:schemeClr val="dk2"/>
                </a:solidFill>
                <a:latin typeface="Arial"/>
                <a:ea typeface="Arial"/>
              </a:rPr>
              <a:t>fusione los cambios de la rama some-feature</a:t>
            </a:r>
            <a:r>
              <a:rPr b="0" lang="es" sz="1000" spc="-1" strike="noStrike">
                <a:solidFill>
                  <a:schemeClr val="dk2"/>
                </a:solidFill>
                <a:latin typeface="Arial"/>
                <a:ea typeface="Arial"/>
              </a:rPr>
              <a:t> y ya tendríamos todos los conjuntos de cambios en la rama </a:t>
            </a:r>
            <a:r>
              <a:rPr b="1" lang="es" sz="1000" spc="-1" strike="noStrike">
                <a:solidFill>
                  <a:schemeClr val="dk2"/>
                </a:solidFill>
                <a:latin typeface="Arial"/>
                <a:ea typeface="Arial"/>
              </a:rPr>
              <a:t>main</a:t>
            </a:r>
            <a:r>
              <a:rPr b="0" lang="es" sz="1000" spc="-1" strike="noStrike">
                <a:solidFill>
                  <a:schemeClr val="dk2"/>
                </a:solidFill>
                <a:latin typeface="Arial"/>
                <a:ea typeface="Arial"/>
              </a:rPr>
              <a:t>.</a:t>
            </a:r>
            <a:endParaRPr b="0" lang="es-ES" sz="1000" spc="-1" strike="noStrike">
              <a:solidFill>
                <a:srgbClr val="000000"/>
              </a:solidFill>
              <a:latin typeface="Arial"/>
            </a:endParaRPr>
          </a:p>
          <a:p>
            <a:pPr>
              <a:lnSpc>
                <a:spcPct val="100000"/>
              </a:lnSpc>
              <a:tabLst>
                <a:tab algn="l" pos="0"/>
              </a:tabLst>
            </a:pPr>
            <a:endParaRPr b="0" lang="es-ES" sz="1000" spc="-1" strike="noStrike">
              <a:solidFill>
                <a:srgbClr val="000000"/>
              </a:solidFill>
              <a:latin typeface="Arial"/>
            </a:endParaRPr>
          </a:p>
          <a:p>
            <a:pPr>
              <a:lnSpc>
                <a:spcPct val="100000"/>
              </a:lnSpc>
              <a:tabLst>
                <a:tab algn="l" pos="0"/>
              </a:tabLst>
            </a:pPr>
            <a:r>
              <a:rPr b="0" lang="es" sz="1000" spc="-1" strike="noStrike">
                <a:solidFill>
                  <a:schemeClr val="dk2"/>
                </a:solidFill>
                <a:latin typeface="Arial"/>
                <a:ea typeface="Arial"/>
              </a:rPr>
              <a:t>Puesto que no hay dos estados distintos que no puedan coexistir, no surgirán conflictos. A este tipo de merges se les conoce como </a:t>
            </a:r>
            <a:r>
              <a:rPr b="1" lang="es" sz="1000" spc="-1" strike="noStrike">
                <a:solidFill>
                  <a:schemeClr val="dk2"/>
                </a:solidFill>
                <a:latin typeface="Arial"/>
                <a:ea typeface="Arial"/>
              </a:rPr>
              <a:t>fast-forward merge</a:t>
            </a:r>
            <a:r>
              <a:rPr b="0" lang="es" sz="1000" spc="-1" strike="noStrike">
                <a:solidFill>
                  <a:schemeClr val="dk2"/>
                </a:solidFill>
                <a:latin typeface="Arial"/>
                <a:ea typeface="Arial"/>
              </a:rPr>
              <a:t> (merge de avance rápido)</a:t>
            </a:r>
            <a:endParaRPr b="0" lang="es-ES" sz="1000" spc="-1" strike="noStrike">
              <a:solidFill>
                <a:srgbClr val="000000"/>
              </a:solidFill>
              <a:latin typeface="Arial"/>
            </a:endParaRPr>
          </a:p>
        </p:txBody>
      </p:sp>
      <p:pic>
        <p:nvPicPr>
          <p:cNvPr id="276" name="Google Shape;316;p8" descr=""/>
          <p:cNvPicPr/>
          <p:nvPr/>
        </p:nvPicPr>
        <p:blipFill>
          <a:blip r:embed="rId1"/>
          <a:srcRect l="0" t="65285" r="0" b="0"/>
          <a:stretch/>
        </p:blipFill>
        <p:spPr>
          <a:xfrm>
            <a:off x="4798080" y="1868760"/>
            <a:ext cx="3786120" cy="1489320"/>
          </a:xfrm>
          <a:prstGeom prst="rect">
            <a:avLst/>
          </a:prstGeom>
          <a:ln w="0">
            <a:noFill/>
          </a:ln>
        </p:spPr>
      </p:pic>
      <p:pic>
        <p:nvPicPr>
          <p:cNvPr id="277" name="Google Shape;317;p8" descr=""/>
          <p:cNvPicPr/>
          <p:nvPr/>
        </p:nvPicPr>
        <p:blipFill>
          <a:blip r:embed="rId2"/>
          <a:srcRect l="0" t="5596" r="0" b="58405"/>
          <a:stretch/>
        </p:blipFill>
        <p:spPr>
          <a:xfrm>
            <a:off x="810720" y="1841040"/>
            <a:ext cx="3786120" cy="15447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8" name="Google Shape;322;p9" descr=""/>
          <p:cNvPicPr/>
          <p:nvPr/>
        </p:nvPicPr>
        <p:blipFill>
          <a:blip r:embed="rId1"/>
          <a:srcRect l="0" t="5243" r="0" b="55746"/>
          <a:stretch/>
        </p:blipFill>
        <p:spPr>
          <a:xfrm>
            <a:off x="537480" y="1471680"/>
            <a:ext cx="3852000" cy="2071080"/>
          </a:xfrm>
          <a:prstGeom prst="rect">
            <a:avLst/>
          </a:prstGeom>
          <a:ln w="0">
            <a:noFill/>
          </a:ln>
        </p:spPr>
      </p:pic>
      <p:pic>
        <p:nvPicPr>
          <p:cNvPr id="279" name="Google Shape;323;p9" descr=""/>
          <p:cNvPicPr/>
          <p:nvPr/>
        </p:nvPicPr>
        <p:blipFill>
          <a:blip r:embed="rId2"/>
          <a:srcRect l="0" t="61972" r="0" b="0"/>
          <a:stretch/>
        </p:blipFill>
        <p:spPr>
          <a:xfrm>
            <a:off x="4861440" y="1472040"/>
            <a:ext cx="3852000" cy="2018880"/>
          </a:xfrm>
          <a:prstGeom prst="rect">
            <a:avLst/>
          </a:prstGeom>
          <a:ln w="0">
            <a:noFill/>
          </a:ln>
        </p:spPr>
      </p:pic>
      <p:sp>
        <p:nvSpPr>
          <p:cNvPr id="280"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2800" spc="-1" strike="noStrike">
                <a:solidFill>
                  <a:schemeClr val="dk2"/>
                </a:solidFill>
                <a:latin typeface="Maven Pro"/>
                <a:ea typeface="Maven Pro"/>
              </a:rPr>
              <a:t>Visualizando </a:t>
            </a:r>
            <a:r>
              <a:rPr b="1" lang="es" sz="2800" spc="-1" strike="noStrike">
                <a:solidFill>
                  <a:srgbClr val="188038"/>
                </a:solidFill>
                <a:latin typeface="Roboto Mono"/>
                <a:ea typeface="Roboto Mono"/>
              </a:rPr>
              <a:t>git merge</a:t>
            </a:r>
            <a:endParaRPr b="0" lang="es-ES" sz="2800" spc="-1" strike="noStrike">
              <a:solidFill>
                <a:srgbClr val="000000"/>
              </a:solidFill>
              <a:latin typeface="Arial"/>
            </a:endParaRPr>
          </a:p>
        </p:txBody>
      </p:sp>
      <p:sp>
        <p:nvSpPr>
          <p:cNvPr id="281" name="Google Shape;325;p9"/>
          <p:cNvSpPr/>
          <p:nvPr/>
        </p:nvSpPr>
        <p:spPr>
          <a:xfrm>
            <a:off x="1137960" y="1514520"/>
            <a:ext cx="1748520" cy="599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s" sz="1300" spc="-1" strike="noStrike">
                <a:solidFill>
                  <a:schemeClr val="dk2"/>
                </a:solidFill>
                <a:latin typeface="Nunito"/>
                <a:ea typeface="Nunito"/>
              </a:rPr>
              <a:t>Antes del git merge</a:t>
            </a:r>
            <a:endParaRPr b="0" lang="es-ES" sz="1300" spc="-1" strike="noStrike">
              <a:solidFill>
                <a:srgbClr val="000000"/>
              </a:solidFill>
              <a:latin typeface="Arial"/>
            </a:endParaRPr>
          </a:p>
        </p:txBody>
      </p:sp>
      <p:sp>
        <p:nvSpPr>
          <p:cNvPr id="282" name="Google Shape;326;p9"/>
          <p:cNvSpPr/>
          <p:nvPr/>
        </p:nvSpPr>
        <p:spPr>
          <a:xfrm>
            <a:off x="4764960" y="1514160"/>
            <a:ext cx="2121840" cy="5997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s" sz="1300" spc="-1" strike="noStrike">
                <a:solidFill>
                  <a:schemeClr val="dk2"/>
                </a:solidFill>
                <a:latin typeface="Nunito"/>
                <a:ea typeface="Nunito"/>
              </a:rPr>
              <a:t>Después del git merge</a:t>
            </a:r>
            <a:endParaRPr b="0" lang="es-ES" sz="1300" spc="-1" strike="noStrike">
              <a:solidFill>
                <a:srgbClr val="000000"/>
              </a:solidFill>
              <a:latin typeface="Arial"/>
            </a:endParaRPr>
          </a:p>
        </p:txBody>
      </p:sp>
      <p:sp>
        <p:nvSpPr>
          <p:cNvPr id="283" name="Google Shape;327;p9"/>
          <p:cNvSpPr/>
          <p:nvPr/>
        </p:nvSpPr>
        <p:spPr>
          <a:xfrm>
            <a:off x="1137960" y="3518640"/>
            <a:ext cx="3251520" cy="11131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s" sz="1000" spc="-1" strike="noStrike">
                <a:solidFill>
                  <a:schemeClr val="dk2"/>
                </a:solidFill>
                <a:latin typeface="Arial"/>
                <a:ea typeface="Arial"/>
              </a:rPr>
              <a:t>Tenemos una </a:t>
            </a:r>
            <a:r>
              <a:rPr b="1" lang="es" sz="1000" spc="-1" strike="noStrike">
                <a:solidFill>
                  <a:schemeClr val="dk2"/>
                </a:solidFill>
                <a:latin typeface="Arial"/>
                <a:ea typeface="Arial"/>
              </a:rPr>
              <a:t>rama</a:t>
            </a:r>
            <a:r>
              <a:rPr b="0" lang="es" sz="1000" spc="-1" strike="noStrike">
                <a:solidFill>
                  <a:schemeClr val="dk2"/>
                </a:solidFill>
                <a:latin typeface="Arial"/>
                <a:ea typeface="Arial"/>
              </a:rPr>
              <a:t> llamada </a:t>
            </a:r>
            <a:r>
              <a:rPr b="1" lang="es" sz="1000" spc="-1" strike="noStrike">
                <a:solidFill>
                  <a:schemeClr val="dk2"/>
                </a:solidFill>
                <a:latin typeface="Arial"/>
                <a:ea typeface="Arial"/>
              </a:rPr>
              <a:t>some-feature</a:t>
            </a:r>
            <a:r>
              <a:rPr b="0" lang="es" sz="1000" spc="-1" strike="noStrike">
                <a:solidFill>
                  <a:schemeClr val="dk2"/>
                </a:solidFill>
                <a:latin typeface="Arial"/>
                <a:ea typeface="Arial"/>
              </a:rPr>
              <a:t> con dos conjuntos cambios que no están presentes en </a:t>
            </a:r>
            <a:r>
              <a:rPr b="1" lang="es" sz="1000" spc="-1" strike="noStrike">
                <a:solidFill>
                  <a:schemeClr val="dk2"/>
                </a:solidFill>
                <a:latin typeface="Arial"/>
                <a:ea typeface="Arial"/>
              </a:rPr>
              <a:t>main</a:t>
            </a:r>
            <a:r>
              <a:rPr b="0" lang="es" sz="1000" spc="-1" strike="noStrike">
                <a:solidFill>
                  <a:schemeClr val="dk2"/>
                </a:solidFill>
                <a:latin typeface="Arial"/>
                <a:ea typeface="Arial"/>
              </a:rPr>
              <a:t>. </a:t>
            </a:r>
            <a:endParaRPr b="0" lang="es-ES" sz="1000" spc="-1" strike="noStrike">
              <a:solidFill>
                <a:srgbClr val="000000"/>
              </a:solidFill>
              <a:latin typeface="Arial"/>
            </a:endParaRPr>
          </a:p>
          <a:p>
            <a:pPr>
              <a:lnSpc>
                <a:spcPct val="100000"/>
              </a:lnSpc>
              <a:tabLst>
                <a:tab algn="l" pos="0"/>
              </a:tabLst>
            </a:pPr>
            <a:endParaRPr b="0" lang="es-ES" sz="1000" spc="-1" strike="noStrike">
              <a:solidFill>
                <a:srgbClr val="000000"/>
              </a:solidFill>
              <a:latin typeface="Arial"/>
            </a:endParaRPr>
          </a:p>
          <a:p>
            <a:pPr>
              <a:lnSpc>
                <a:spcPct val="100000"/>
              </a:lnSpc>
              <a:tabLst>
                <a:tab algn="l" pos="0"/>
              </a:tabLst>
            </a:pPr>
            <a:r>
              <a:rPr b="0" lang="es" sz="1000" spc="-1" strike="noStrike">
                <a:solidFill>
                  <a:schemeClr val="dk2"/>
                </a:solidFill>
                <a:latin typeface="Arial"/>
                <a:ea typeface="Arial"/>
              </a:rPr>
              <a:t>A su vez en </a:t>
            </a:r>
            <a:r>
              <a:rPr b="1" lang="es" sz="1000" spc="-1" strike="noStrike">
                <a:solidFill>
                  <a:schemeClr val="dk2"/>
                </a:solidFill>
                <a:latin typeface="Arial"/>
                <a:ea typeface="Arial"/>
              </a:rPr>
              <a:t>main</a:t>
            </a:r>
            <a:r>
              <a:rPr b="0" lang="es" sz="1000" spc="-1" strike="noStrike">
                <a:solidFill>
                  <a:schemeClr val="dk2"/>
                </a:solidFill>
                <a:latin typeface="Arial"/>
                <a:ea typeface="Arial"/>
              </a:rPr>
              <a:t> tenemos un conjunto de cambios que no está en la rama </a:t>
            </a:r>
            <a:r>
              <a:rPr b="1" lang="es" sz="1000" spc="-1" strike="noStrike">
                <a:solidFill>
                  <a:schemeClr val="dk2"/>
                </a:solidFill>
                <a:latin typeface="Arial"/>
                <a:ea typeface="Arial"/>
              </a:rPr>
              <a:t>some-feature</a:t>
            </a:r>
            <a:r>
              <a:rPr b="0" lang="es" sz="1000" spc="-1" strike="noStrike">
                <a:solidFill>
                  <a:schemeClr val="dk2"/>
                </a:solidFill>
                <a:latin typeface="Arial"/>
                <a:ea typeface="Arial"/>
              </a:rPr>
              <a:t>.</a:t>
            </a:r>
            <a:endParaRPr b="0" lang="es-ES" sz="1000" spc="-1" strike="noStrike">
              <a:solidFill>
                <a:srgbClr val="000000"/>
              </a:solidFill>
              <a:latin typeface="Arial"/>
            </a:endParaRPr>
          </a:p>
        </p:txBody>
      </p:sp>
      <p:sp>
        <p:nvSpPr>
          <p:cNvPr id="284" name="Google Shape;328;p9"/>
          <p:cNvSpPr/>
          <p:nvPr/>
        </p:nvSpPr>
        <p:spPr>
          <a:xfrm>
            <a:off x="4764960" y="3517920"/>
            <a:ext cx="3852360" cy="1262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s" sz="1000" spc="-1" strike="noStrike">
                <a:solidFill>
                  <a:schemeClr val="dk2"/>
                </a:solidFill>
                <a:latin typeface="Arial"/>
                <a:ea typeface="Arial"/>
              </a:rPr>
              <a:t>Nos situamos en main</a:t>
            </a:r>
            <a:r>
              <a:rPr b="0" lang="es" sz="1000" spc="-1" strike="noStrike">
                <a:solidFill>
                  <a:schemeClr val="dk2"/>
                </a:solidFill>
                <a:latin typeface="Arial"/>
                <a:ea typeface="Arial"/>
              </a:rPr>
              <a:t> y le decimos que </a:t>
            </a:r>
            <a:r>
              <a:rPr b="1" lang="es" sz="1000" spc="-1" strike="noStrike">
                <a:solidFill>
                  <a:schemeClr val="dk2"/>
                </a:solidFill>
                <a:latin typeface="Arial"/>
                <a:ea typeface="Arial"/>
              </a:rPr>
              <a:t>fusione los cambios de la rama some-feature</a:t>
            </a:r>
            <a:r>
              <a:rPr b="0" lang="es" sz="1000" spc="-1" strike="noStrike">
                <a:solidFill>
                  <a:schemeClr val="dk2"/>
                </a:solidFill>
                <a:latin typeface="Arial"/>
                <a:ea typeface="Arial"/>
              </a:rPr>
              <a:t> y ya tendríamos todos los conjuntos de cambios en la rama </a:t>
            </a:r>
            <a:r>
              <a:rPr b="1" lang="es" sz="1000" spc="-1" strike="noStrike">
                <a:solidFill>
                  <a:schemeClr val="dk2"/>
                </a:solidFill>
                <a:latin typeface="Arial"/>
                <a:ea typeface="Arial"/>
              </a:rPr>
              <a:t>main</a:t>
            </a:r>
            <a:r>
              <a:rPr b="0" lang="es" sz="1000" spc="-1" strike="noStrike">
                <a:solidFill>
                  <a:schemeClr val="dk2"/>
                </a:solidFill>
                <a:latin typeface="Arial"/>
                <a:ea typeface="Arial"/>
              </a:rPr>
              <a:t>.</a:t>
            </a:r>
            <a:endParaRPr b="0" lang="es-ES" sz="1000" spc="-1" strike="noStrike">
              <a:solidFill>
                <a:srgbClr val="000000"/>
              </a:solidFill>
              <a:latin typeface="Arial"/>
            </a:endParaRPr>
          </a:p>
          <a:p>
            <a:pPr>
              <a:lnSpc>
                <a:spcPct val="100000"/>
              </a:lnSpc>
              <a:tabLst>
                <a:tab algn="l" pos="0"/>
              </a:tabLst>
            </a:pPr>
            <a:endParaRPr b="0" lang="es-ES" sz="1000" spc="-1" strike="noStrike">
              <a:solidFill>
                <a:srgbClr val="000000"/>
              </a:solidFill>
              <a:latin typeface="Arial"/>
            </a:endParaRPr>
          </a:p>
          <a:p>
            <a:pPr>
              <a:lnSpc>
                <a:spcPct val="100000"/>
              </a:lnSpc>
              <a:tabLst>
                <a:tab algn="l" pos="0"/>
              </a:tabLst>
            </a:pPr>
            <a:r>
              <a:rPr b="0" lang="es" sz="1000" spc="-1" strike="noStrike">
                <a:solidFill>
                  <a:schemeClr val="dk2"/>
                </a:solidFill>
                <a:latin typeface="Arial"/>
                <a:ea typeface="Arial"/>
              </a:rPr>
              <a:t>Como han habido cambios en las dos ramas, </a:t>
            </a:r>
            <a:r>
              <a:rPr b="1" lang="es" sz="1000" spc="-1" strike="noStrike">
                <a:solidFill>
                  <a:schemeClr val="dk2"/>
                </a:solidFill>
                <a:latin typeface="Arial"/>
                <a:ea typeface="Arial"/>
              </a:rPr>
              <a:t>es posible que al unir surja algún conflicto</a:t>
            </a:r>
            <a:r>
              <a:rPr b="0" lang="es" sz="1000" spc="-1" strike="noStrike">
                <a:solidFill>
                  <a:schemeClr val="dk2"/>
                </a:solidFill>
                <a:latin typeface="Arial"/>
                <a:ea typeface="Arial"/>
              </a:rPr>
              <a:t> que deba ser resuelto.</a:t>
            </a:r>
            <a:endParaRPr b="0" lang="es-ES" sz="1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cxnSp>
        <p:nvCxnSpPr>
          <p:cNvPr id="285" name="Google Shape;333;p6"/>
          <p:cNvCxnSpPr>
            <a:endCxn id="286" idx="2"/>
          </p:cNvCxnSpPr>
          <p:nvPr/>
        </p:nvCxnSpPr>
        <p:spPr>
          <a:xfrm>
            <a:off x="-557640" y="2888280"/>
            <a:ext cx="3096000" cy="360"/>
          </a:xfrm>
          <a:prstGeom prst="straightConnector1">
            <a:avLst/>
          </a:prstGeom>
          <a:ln w="9525">
            <a:solidFill>
              <a:srgbClr val="76a5af"/>
            </a:solidFill>
            <a:round/>
          </a:ln>
        </p:spPr>
      </p:cxnSp>
      <p:sp>
        <p:nvSpPr>
          <p:cNvPr id="287"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2800" spc="-1" strike="noStrike">
                <a:solidFill>
                  <a:schemeClr val="dk2"/>
                </a:solidFill>
                <a:latin typeface="Maven Pro"/>
                <a:ea typeface="Maven Pro"/>
              </a:rPr>
              <a:t>Cuándo ocurren los conflictos</a:t>
            </a:r>
            <a:endParaRPr b="0" lang="es-ES" sz="2800" spc="-1" strike="noStrike">
              <a:solidFill>
                <a:srgbClr val="000000"/>
              </a:solidFill>
              <a:latin typeface="Arial"/>
            </a:endParaRPr>
          </a:p>
        </p:txBody>
      </p:sp>
      <p:sp>
        <p:nvSpPr>
          <p:cNvPr id="286" name="Google Shape;334;p6"/>
          <p:cNvSpPr/>
          <p:nvPr/>
        </p:nvSpPr>
        <p:spPr>
          <a:xfrm>
            <a:off x="2538000" y="273420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288" name="Google Shape;336;p6"/>
          <p:cNvSpPr/>
          <p:nvPr/>
        </p:nvSpPr>
        <p:spPr>
          <a:xfrm>
            <a:off x="4815360" y="4074120"/>
            <a:ext cx="308520" cy="308520"/>
          </a:xfrm>
          <a:prstGeom prst="ellipse">
            <a:avLst/>
          </a:prstGeom>
          <a:solidFill>
            <a:srgbClr val="d9ead3"/>
          </a:solidFill>
          <a:ln w="9525">
            <a:solidFill>
              <a:srgbClr val="93c47d"/>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289" name="Google Shape;337;p6"/>
          <p:cNvSpPr/>
          <p:nvPr/>
        </p:nvSpPr>
        <p:spPr>
          <a:xfrm>
            <a:off x="3591000" y="3188520"/>
            <a:ext cx="308520" cy="308520"/>
          </a:xfrm>
          <a:prstGeom prst="ellipse">
            <a:avLst/>
          </a:prstGeom>
          <a:solidFill>
            <a:srgbClr val="d5a6bd"/>
          </a:solidFill>
          <a:ln w="9525">
            <a:solidFill>
              <a:srgbClr val="c27ba0"/>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290" name="Google Shape;338;p6"/>
          <p:cNvCxnSpPr>
            <a:stCxn id="286" idx="6"/>
            <a:endCxn id="291" idx="2"/>
          </p:cNvCxnSpPr>
          <p:nvPr/>
        </p:nvCxnSpPr>
        <p:spPr>
          <a:xfrm>
            <a:off x="2846520" y="2888280"/>
            <a:ext cx="2404800" cy="360"/>
          </a:xfrm>
          <a:prstGeom prst="straightConnector1">
            <a:avLst/>
          </a:prstGeom>
          <a:ln w="9525">
            <a:solidFill>
              <a:srgbClr val="76a5af"/>
            </a:solidFill>
            <a:round/>
          </a:ln>
        </p:spPr>
      </p:cxnSp>
      <p:sp>
        <p:nvSpPr>
          <p:cNvPr id="291" name="Google Shape;339;p6"/>
          <p:cNvSpPr/>
          <p:nvPr/>
        </p:nvSpPr>
        <p:spPr>
          <a:xfrm>
            <a:off x="5251320" y="273420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292" name="Google Shape;340;p6"/>
          <p:cNvCxnSpPr>
            <a:stCxn id="289" idx="6"/>
            <a:endCxn id="291" idx="4"/>
          </p:cNvCxnSpPr>
          <p:nvPr/>
        </p:nvCxnSpPr>
        <p:spPr>
          <a:xfrm flipV="1">
            <a:off x="3899520" y="3042720"/>
            <a:ext cx="1506600" cy="300600"/>
          </a:xfrm>
          <a:prstGeom prst="curvedConnector2">
            <a:avLst/>
          </a:prstGeom>
          <a:ln w="9525">
            <a:solidFill>
              <a:srgbClr val="c27ba0"/>
            </a:solidFill>
            <a:round/>
          </a:ln>
        </p:spPr>
      </p:cxnSp>
      <p:cxnSp>
        <p:nvCxnSpPr>
          <p:cNvPr id="293" name="Google Shape;341;p6"/>
          <p:cNvCxnSpPr>
            <a:stCxn id="286" idx="4"/>
            <a:endCxn id="289" idx="2"/>
          </p:cNvCxnSpPr>
          <p:nvPr/>
        </p:nvCxnSpPr>
        <p:spPr>
          <a:xfrm>
            <a:off x="2692440" y="3042720"/>
            <a:ext cx="898920" cy="300240"/>
          </a:xfrm>
          <a:prstGeom prst="curvedConnector2">
            <a:avLst/>
          </a:prstGeom>
          <a:ln w="9525">
            <a:solidFill>
              <a:srgbClr val="c27ba0"/>
            </a:solidFill>
            <a:round/>
          </a:ln>
        </p:spPr>
      </p:cxnSp>
      <p:cxnSp>
        <p:nvCxnSpPr>
          <p:cNvPr id="294" name="Google Shape;342;p6"/>
          <p:cNvCxnSpPr>
            <a:stCxn id="286" idx="4"/>
            <a:endCxn id="288" idx="2"/>
          </p:cNvCxnSpPr>
          <p:nvPr/>
        </p:nvCxnSpPr>
        <p:spPr>
          <a:xfrm>
            <a:off x="2692440" y="3042720"/>
            <a:ext cx="2123280" cy="1185840"/>
          </a:xfrm>
          <a:prstGeom prst="curvedConnector2">
            <a:avLst/>
          </a:prstGeom>
          <a:ln w="9525">
            <a:solidFill>
              <a:srgbClr val="93c47d"/>
            </a:solidFill>
            <a:round/>
          </a:ln>
        </p:spPr>
      </p:cxnSp>
      <p:sp>
        <p:nvSpPr>
          <p:cNvPr id="295" name="Google Shape;343;p6"/>
          <p:cNvSpPr/>
          <p:nvPr/>
        </p:nvSpPr>
        <p:spPr>
          <a:xfrm>
            <a:off x="6748200" y="273420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296" name="Google Shape;344;p6"/>
          <p:cNvCxnSpPr>
            <a:stCxn id="291" idx="6"/>
            <a:endCxn id="295" idx="2"/>
          </p:cNvCxnSpPr>
          <p:nvPr/>
        </p:nvCxnSpPr>
        <p:spPr>
          <a:xfrm>
            <a:off x="5559840" y="2888280"/>
            <a:ext cx="1188360" cy="360"/>
          </a:xfrm>
          <a:prstGeom prst="straightConnector1">
            <a:avLst/>
          </a:prstGeom>
          <a:ln w="9525">
            <a:solidFill>
              <a:srgbClr val="76a5af"/>
            </a:solidFill>
            <a:round/>
          </a:ln>
        </p:spPr>
      </p:cxnSp>
      <p:cxnSp>
        <p:nvCxnSpPr>
          <p:cNvPr id="297" name="Google Shape;345;p6"/>
          <p:cNvCxnSpPr>
            <a:stCxn id="288" idx="6"/>
            <a:endCxn id="295" idx="4"/>
          </p:cNvCxnSpPr>
          <p:nvPr/>
        </p:nvCxnSpPr>
        <p:spPr>
          <a:xfrm flipV="1">
            <a:off x="5123880" y="3042720"/>
            <a:ext cx="1778760" cy="1185840"/>
          </a:xfrm>
          <a:prstGeom prst="curvedConnector2">
            <a:avLst/>
          </a:prstGeom>
          <a:ln w="9525">
            <a:solidFill>
              <a:srgbClr val="cc0000"/>
            </a:solidFill>
            <a:round/>
          </a:ln>
        </p:spPr>
      </p:cxnSp>
      <p:sp>
        <p:nvSpPr>
          <p:cNvPr id="298" name="Google Shape;346;p6"/>
          <p:cNvSpPr/>
          <p:nvPr/>
        </p:nvSpPr>
        <p:spPr>
          <a:xfrm>
            <a:off x="4203720" y="3289680"/>
            <a:ext cx="1532160" cy="308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s" sz="700" spc="-1" strike="noStrike">
                <a:solidFill>
                  <a:schemeClr val="dk2"/>
                </a:solidFill>
                <a:latin typeface="Nunito"/>
                <a:ea typeface="Nunito"/>
              </a:rPr>
              <a:t>merge </a:t>
            </a:r>
            <a:r>
              <a:rPr b="1" lang="es" sz="700" spc="-1" strike="noStrike">
                <a:solidFill>
                  <a:srgbClr val="a64d79"/>
                </a:solidFill>
                <a:latin typeface="Nunito"/>
                <a:ea typeface="Nunito"/>
              </a:rPr>
              <a:t>feature-calcular-total </a:t>
            </a:r>
            <a:r>
              <a:rPr b="0" lang="es" sz="700" spc="-1" strike="noStrike">
                <a:solidFill>
                  <a:schemeClr val="dk2"/>
                </a:solidFill>
                <a:latin typeface="Nunito"/>
                <a:ea typeface="Nunito"/>
              </a:rPr>
              <a:t> ✅</a:t>
            </a:r>
            <a:endParaRPr b="0" lang="es-ES" sz="700" spc="-1" strike="noStrike">
              <a:solidFill>
                <a:srgbClr val="000000"/>
              </a:solidFill>
              <a:latin typeface="Arial"/>
            </a:endParaRPr>
          </a:p>
        </p:txBody>
      </p:sp>
      <p:sp>
        <p:nvSpPr>
          <p:cNvPr id="299" name="Google Shape;347;p6"/>
          <p:cNvSpPr/>
          <p:nvPr/>
        </p:nvSpPr>
        <p:spPr>
          <a:xfrm>
            <a:off x="0" y="2431800"/>
            <a:ext cx="908640" cy="3427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s" sz="1000" spc="-1" strike="noStrike">
                <a:solidFill>
                  <a:schemeClr val="accent1"/>
                </a:solidFill>
                <a:latin typeface="Nunito"/>
                <a:ea typeface="Nunito"/>
              </a:rPr>
              <a:t>main</a:t>
            </a:r>
            <a:endParaRPr b="0" lang="es-ES" sz="1000" spc="-1" strike="noStrike">
              <a:solidFill>
                <a:srgbClr val="000000"/>
              </a:solidFill>
              <a:latin typeface="Arial"/>
            </a:endParaRPr>
          </a:p>
        </p:txBody>
      </p:sp>
      <p:sp>
        <p:nvSpPr>
          <p:cNvPr id="300" name="Google Shape;348;p6"/>
          <p:cNvSpPr/>
          <p:nvPr/>
        </p:nvSpPr>
        <p:spPr>
          <a:xfrm>
            <a:off x="324000" y="3342960"/>
            <a:ext cx="1532160" cy="1208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s" sz="800" spc="-1" strike="noStrike">
                <a:solidFill>
                  <a:schemeClr val="dk2"/>
                </a:solidFill>
                <a:latin typeface="Nunito"/>
                <a:ea typeface="Nunito"/>
              </a:rPr>
              <a:t>crear rama </a:t>
            </a:r>
            <a:r>
              <a:rPr b="1" lang="es" sz="800" spc="-1" strike="noStrike">
                <a:solidFill>
                  <a:srgbClr val="a64d79"/>
                </a:solidFill>
                <a:latin typeface="Nunito"/>
                <a:ea typeface="Nunito"/>
              </a:rPr>
              <a:t>feature-calcular-total</a:t>
            </a:r>
            <a:endParaRPr b="0" lang="es-ES" sz="800" spc="-1" strike="noStrike">
              <a:solidFill>
                <a:srgbClr val="000000"/>
              </a:solidFill>
              <a:latin typeface="Arial"/>
            </a:endParaRPr>
          </a:p>
          <a:p>
            <a:pPr>
              <a:lnSpc>
                <a:spcPct val="100000"/>
              </a:lnSpc>
              <a:tabLst>
                <a:tab algn="l" pos="0"/>
              </a:tabLst>
            </a:pPr>
            <a:r>
              <a:rPr b="0" lang="es" sz="800" spc="-1" strike="noStrike">
                <a:solidFill>
                  <a:schemeClr val="dk2"/>
                </a:solidFill>
                <a:latin typeface="Nunito"/>
                <a:ea typeface="Nunito"/>
              </a:rPr>
              <a:t>y hacer commit con cambios donde se añade una función en el fichero </a:t>
            </a:r>
            <a:r>
              <a:rPr b="1" lang="es" sz="800" spc="-1" strike="noStrike">
                <a:solidFill>
                  <a:srgbClr val="3c78d8"/>
                </a:solidFill>
                <a:latin typeface="Nunito"/>
                <a:ea typeface="Nunito"/>
              </a:rPr>
              <a:t>funciones.py</a:t>
            </a:r>
            <a:endParaRPr b="0" lang="es-ES" sz="800" spc="-1" strike="noStrike">
              <a:solidFill>
                <a:srgbClr val="000000"/>
              </a:solidFill>
              <a:latin typeface="Arial"/>
            </a:endParaRPr>
          </a:p>
          <a:p>
            <a:pPr>
              <a:lnSpc>
                <a:spcPct val="100000"/>
              </a:lnSpc>
              <a:tabLst>
                <a:tab algn="l" pos="0"/>
              </a:tabLst>
            </a:pPr>
            <a:r>
              <a:rPr b="0" lang="es" sz="800" spc="-1" strike="noStrike">
                <a:solidFill>
                  <a:srgbClr val="3c78d8"/>
                </a:solidFill>
                <a:latin typeface="Nunito"/>
                <a:ea typeface="Nunito"/>
              </a:rPr>
              <a:t>añadiendo código en las a partir de la línea 10</a:t>
            </a:r>
            <a:endParaRPr b="0" lang="es-ES" sz="800" spc="-1" strike="noStrike">
              <a:solidFill>
                <a:srgbClr val="000000"/>
              </a:solidFill>
              <a:latin typeface="Arial"/>
            </a:endParaRPr>
          </a:p>
        </p:txBody>
      </p:sp>
      <p:sp>
        <p:nvSpPr>
          <p:cNvPr id="301" name="Google Shape;349;p6"/>
          <p:cNvSpPr/>
          <p:nvPr/>
        </p:nvSpPr>
        <p:spPr>
          <a:xfrm>
            <a:off x="1856520" y="3957480"/>
            <a:ext cx="1671480" cy="1208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s" sz="800" spc="-1" strike="noStrike">
                <a:solidFill>
                  <a:schemeClr val="dk2"/>
                </a:solidFill>
                <a:latin typeface="Nunito"/>
                <a:ea typeface="Nunito"/>
              </a:rPr>
              <a:t>crear rama </a:t>
            </a:r>
            <a:r>
              <a:rPr b="1" lang="es" sz="800" spc="-1" strike="noStrike">
                <a:solidFill>
                  <a:srgbClr val="6aa84f"/>
                </a:solidFill>
                <a:latin typeface="Nunito"/>
                <a:ea typeface="Nunito"/>
              </a:rPr>
              <a:t>feature-calcular-con-impuesto</a:t>
            </a:r>
            <a:endParaRPr b="0" lang="es-ES" sz="800" spc="-1" strike="noStrike">
              <a:solidFill>
                <a:srgbClr val="000000"/>
              </a:solidFill>
              <a:latin typeface="Arial"/>
            </a:endParaRPr>
          </a:p>
          <a:p>
            <a:pPr>
              <a:lnSpc>
                <a:spcPct val="100000"/>
              </a:lnSpc>
              <a:tabLst>
                <a:tab algn="l" pos="0"/>
              </a:tabLst>
            </a:pPr>
            <a:r>
              <a:rPr b="0" lang="es" sz="800" spc="-1" strike="noStrike">
                <a:solidFill>
                  <a:schemeClr val="dk2"/>
                </a:solidFill>
                <a:latin typeface="Nunito"/>
                <a:ea typeface="Nunito"/>
              </a:rPr>
              <a:t>y hacer commit con cambios donde se añade una función en el fichero </a:t>
            </a:r>
            <a:r>
              <a:rPr b="1" lang="es" sz="800" spc="-1" strike="noStrike">
                <a:solidFill>
                  <a:srgbClr val="3c78d8"/>
                </a:solidFill>
                <a:latin typeface="Nunito"/>
                <a:ea typeface="Nunito"/>
              </a:rPr>
              <a:t>funciones.py</a:t>
            </a:r>
            <a:endParaRPr b="0" lang="es-ES" sz="800" spc="-1" strike="noStrike">
              <a:solidFill>
                <a:srgbClr val="000000"/>
              </a:solidFill>
              <a:latin typeface="Arial"/>
            </a:endParaRPr>
          </a:p>
          <a:p>
            <a:pPr>
              <a:lnSpc>
                <a:spcPct val="100000"/>
              </a:lnSpc>
              <a:tabLst>
                <a:tab algn="l" pos="0"/>
              </a:tabLst>
            </a:pPr>
            <a:r>
              <a:rPr b="0" lang="es" sz="800" spc="-1" strike="noStrike">
                <a:solidFill>
                  <a:srgbClr val="3c78d8"/>
                </a:solidFill>
                <a:latin typeface="Nunito"/>
                <a:ea typeface="Nunito"/>
              </a:rPr>
              <a:t>añadiendo código también en alguna de esas líneas</a:t>
            </a:r>
            <a:endParaRPr b="0" lang="es-ES" sz="800" spc="-1" strike="noStrike">
              <a:solidFill>
                <a:srgbClr val="000000"/>
              </a:solidFill>
              <a:latin typeface="Arial"/>
            </a:endParaRPr>
          </a:p>
        </p:txBody>
      </p:sp>
      <p:sp>
        <p:nvSpPr>
          <p:cNvPr id="302" name="Google Shape;350;p6"/>
          <p:cNvSpPr/>
          <p:nvPr/>
        </p:nvSpPr>
        <p:spPr>
          <a:xfrm>
            <a:off x="5986800" y="3958200"/>
            <a:ext cx="2926440" cy="6854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s" sz="700" spc="-1" strike="noStrike">
                <a:solidFill>
                  <a:schemeClr val="dk2"/>
                </a:solidFill>
                <a:latin typeface="Nunito"/>
                <a:ea typeface="Nunito"/>
              </a:rPr>
              <a:t>merge </a:t>
            </a:r>
            <a:r>
              <a:rPr b="1" lang="es" sz="700" spc="-1" strike="noStrike">
                <a:solidFill>
                  <a:srgbClr val="6aa84f"/>
                </a:solidFill>
                <a:latin typeface="Nunito"/>
                <a:ea typeface="Nunito"/>
              </a:rPr>
              <a:t>feature-calcular-con-impuesto</a:t>
            </a:r>
            <a:r>
              <a:rPr b="1" lang="es" sz="700" spc="-1" strike="noStrike">
                <a:solidFill>
                  <a:srgbClr val="a64d79"/>
                </a:solidFill>
                <a:latin typeface="Nunito"/>
                <a:ea typeface="Nunito"/>
              </a:rPr>
              <a:t> </a:t>
            </a:r>
            <a:r>
              <a:rPr b="0" lang="es" sz="700" spc="-1" strike="noStrike">
                <a:solidFill>
                  <a:schemeClr val="dk2"/>
                </a:solidFill>
                <a:latin typeface="Nunito"/>
                <a:ea typeface="Nunito"/>
              </a:rPr>
              <a:t> ❌⚠️</a:t>
            </a:r>
            <a:endParaRPr b="0" lang="es-ES" sz="700" spc="-1" strike="noStrike">
              <a:solidFill>
                <a:srgbClr val="000000"/>
              </a:solidFill>
              <a:latin typeface="Arial"/>
            </a:endParaRPr>
          </a:p>
          <a:p>
            <a:pPr>
              <a:lnSpc>
                <a:spcPct val="100000"/>
              </a:lnSpc>
              <a:tabLst>
                <a:tab algn="l" pos="0"/>
              </a:tabLst>
            </a:pPr>
            <a:r>
              <a:rPr b="1" lang="es" sz="1300" spc="-1" strike="noStrike">
                <a:solidFill>
                  <a:srgbClr val="cc0000"/>
                </a:solidFill>
                <a:latin typeface="Nunito"/>
                <a:ea typeface="Nunito"/>
              </a:rPr>
              <a:t>¡conflicto!</a:t>
            </a:r>
            <a:endParaRPr b="0" lang="es-ES" sz="1300" spc="-1" strike="noStrike">
              <a:solidFill>
                <a:srgbClr val="000000"/>
              </a:solidFill>
              <a:latin typeface="Arial"/>
            </a:endParaRPr>
          </a:p>
        </p:txBody>
      </p:sp>
      <p:sp>
        <p:nvSpPr>
          <p:cNvPr id="303" name="Google Shape;351;p6"/>
          <p:cNvSpPr/>
          <p:nvPr/>
        </p:nvSpPr>
        <p:spPr>
          <a:xfrm>
            <a:off x="1365840" y="273420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sp>
        <p:nvSpPr>
          <p:cNvPr id="304" name="Google Shape;352;p6"/>
          <p:cNvSpPr/>
          <p:nvPr/>
        </p:nvSpPr>
        <p:spPr>
          <a:xfrm>
            <a:off x="360720" y="2734200"/>
            <a:ext cx="308520" cy="308520"/>
          </a:xfrm>
          <a:prstGeom prst="ellipse">
            <a:avLst/>
          </a:prstGeom>
          <a:solidFill>
            <a:schemeClr val="lt2"/>
          </a:solidFill>
          <a:ln w="9525">
            <a:solidFill>
              <a:srgbClr val="76a5af"/>
            </a:solidFill>
            <a:round/>
          </a:ln>
        </p:spPr>
        <p:style>
          <a:lnRef idx="0"/>
          <a:fillRef idx="0"/>
          <a:effectRef idx="0"/>
          <a:fontRef idx="minor"/>
        </p:style>
        <p:txBody>
          <a:bodyPr tIns="91440" bIns="9144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305" name="Google Shape;353;p6"/>
          <p:cNvCxnSpPr/>
          <p:nvPr/>
        </p:nvCxnSpPr>
        <p:spPr>
          <a:xfrm flipV="1">
            <a:off x="1550880" y="3247920"/>
            <a:ext cx="1461960" cy="349560"/>
          </a:xfrm>
          <a:prstGeom prst="straightConnector1">
            <a:avLst/>
          </a:prstGeom>
          <a:ln w="9525">
            <a:solidFill>
              <a:srgbClr val="a64d79"/>
            </a:solidFill>
            <a:round/>
            <a:tailEnd len="med" type="triangle" w="med"/>
          </a:ln>
        </p:spPr>
      </p:cxnSp>
      <p:cxnSp>
        <p:nvCxnSpPr>
          <p:cNvPr id="306" name="Google Shape;354;p6"/>
          <p:cNvCxnSpPr/>
          <p:nvPr/>
        </p:nvCxnSpPr>
        <p:spPr>
          <a:xfrm flipV="1">
            <a:off x="3440520" y="4111200"/>
            <a:ext cx="512280" cy="113760"/>
          </a:xfrm>
          <a:prstGeom prst="straightConnector1">
            <a:avLst/>
          </a:prstGeom>
          <a:ln w="9525">
            <a:solidFill>
              <a:srgbClr val="6aa84f"/>
            </a:solidFill>
            <a:round/>
            <a:tailEnd len="med" type="triangle" w="med"/>
          </a:ln>
        </p:spPr>
      </p:cxnSp>
      <p:sp>
        <p:nvSpPr>
          <p:cNvPr id="307" name="Google Shape;355;p6"/>
          <p:cNvSpPr/>
          <p:nvPr/>
        </p:nvSpPr>
        <p:spPr>
          <a:xfrm>
            <a:off x="837720" y="1450440"/>
            <a:ext cx="6865920" cy="1208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s" sz="1200" spc="-1" strike="noStrike">
                <a:solidFill>
                  <a:schemeClr val="dk2"/>
                </a:solidFill>
                <a:latin typeface="Nunito"/>
                <a:ea typeface="Nunito"/>
              </a:rPr>
              <a:t>Caso 1</a:t>
            </a:r>
            <a:endParaRPr b="0" lang="es-ES" sz="1200" spc="-1" strike="noStrike">
              <a:solidFill>
                <a:srgbClr val="000000"/>
              </a:solidFill>
              <a:latin typeface="Arial"/>
            </a:endParaRPr>
          </a:p>
          <a:p>
            <a:pPr>
              <a:lnSpc>
                <a:spcPct val="100000"/>
              </a:lnSpc>
              <a:tabLst>
                <a:tab algn="l" pos="0"/>
              </a:tabLst>
            </a:pPr>
            <a:r>
              <a:rPr b="0" lang="es" sz="1100" spc="-1" strike="noStrike">
                <a:solidFill>
                  <a:schemeClr val="dk2"/>
                </a:solidFill>
                <a:latin typeface="Nunito"/>
                <a:ea typeface="Nunito"/>
              </a:rPr>
              <a:t>Cuando intentamos unir una rama y uno o varios conjuntos de cambios están modificando los mismos ficheros y las mismas líneas que otros cambios que han surgido desde la creación de la rama que estamos uniendo.</a:t>
            </a:r>
            <a:endParaRPr b="0" lang="es-ES" sz="1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1303920" y="598680"/>
            <a:ext cx="7030080" cy="999000"/>
          </a:xfrm>
          <a:prstGeom prst="rect">
            <a:avLst/>
          </a:prstGeom>
          <a:noFill/>
          <a:ln w="0">
            <a:noFill/>
          </a:ln>
        </p:spPr>
        <p:txBody>
          <a:bodyPr lIns="91440" rIns="91440" tIns="91440" bIns="91440" anchor="t">
            <a:normAutofit/>
          </a:bodyPr>
          <a:p>
            <a:pPr indent="0">
              <a:lnSpc>
                <a:spcPct val="100000"/>
              </a:lnSpc>
              <a:buNone/>
              <a:tabLst>
                <a:tab algn="l" pos="0"/>
              </a:tabLst>
            </a:pPr>
            <a:r>
              <a:rPr b="1" lang="es" sz="2800" spc="-1" strike="noStrike">
                <a:solidFill>
                  <a:schemeClr val="dk2"/>
                </a:solidFill>
                <a:latin typeface="Maven Pro"/>
                <a:ea typeface="Maven Pro"/>
              </a:rPr>
              <a:t>Resolver un conflicto</a:t>
            </a:r>
            <a:endParaRPr b="0" lang="es-ES" sz="2800" spc="-1" strike="noStrike">
              <a:solidFill>
                <a:srgbClr val="000000"/>
              </a:solidFill>
              <a:latin typeface="Arial"/>
            </a:endParaRPr>
          </a:p>
        </p:txBody>
      </p:sp>
      <p:sp>
        <p:nvSpPr>
          <p:cNvPr id="309" name="Google Shape;361;p7"/>
          <p:cNvSpPr/>
          <p:nvPr/>
        </p:nvSpPr>
        <p:spPr>
          <a:xfrm>
            <a:off x="610200" y="1851120"/>
            <a:ext cx="4759920" cy="10573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s" sz="1300" spc="-1" strike="noStrike">
                <a:solidFill>
                  <a:schemeClr val="dk2"/>
                </a:solidFill>
                <a:latin typeface="Arial"/>
                <a:ea typeface="Arial"/>
              </a:rPr>
              <a:t>Voy a intentar hacer la resolución de conflictos más clara en dos o tres diapositivas, en cuanto pueda las hago 😊</a:t>
            </a:r>
            <a:endParaRPr b="0" lang="es-ES" sz="1300" spc="-1" strike="noStrike">
              <a:solidFill>
                <a:srgbClr val="000000"/>
              </a:solidFill>
              <a:latin typeface="Arial"/>
            </a:endParaRPr>
          </a:p>
        </p:txBody>
      </p:sp>
      <p:sp>
        <p:nvSpPr>
          <p:cNvPr id="310" name="Google Shape;362;p7"/>
          <p:cNvSpPr/>
          <p:nvPr/>
        </p:nvSpPr>
        <p:spPr>
          <a:xfrm>
            <a:off x="2986560" y="2645280"/>
            <a:ext cx="206640" cy="206640"/>
          </a:xfrm>
          <a:prstGeom prst="ellipse">
            <a:avLst/>
          </a:prstGeom>
          <a:solidFill>
            <a:schemeClr val="lt2"/>
          </a:solidFill>
          <a:ln w="9525">
            <a:solidFill>
              <a:srgbClr val="76a5af"/>
            </a:solidFill>
            <a:round/>
          </a:ln>
        </p:spPr>
        <p:style>
          <a:lnRef idx="0"/>
          <a:fillRef idx="0"/>
          <a:effectRef idx="0"/>
          <a:fontRef idx="minor"/>
        </p:style>
        <p:txBody>
          <a:bodyPr tIns="73080" bIns="73080" anchor="ctr">
            <a:noAutofit/>
          </a:bodyPr>
          <a:p>
            <a:pPr algn="ctr">
              <a:lnSpc>
                <a:spcPct val="100000"/>
              </a:lnSpc>
              <a:tabLst>
                <a:tab algn="l" pos="0"/>
              </a:tabLst>
            </a:pPr>
            <a:endParaRPr b="0" lang="es-ES" sz="1400" spc="-1" strike="noStrike">
              <a:solidFill>
                <a:srgbClr val="000000"/>
              </a:solidFill>
              <a:latin typeface="Arial"/>
            </a:endParaRPr>
          </a:p>
        </p:txBody>
      </p:sp>
      <p:sp>
        <p:nvSpPr>
          <p:cNvPr id="311" name="Google Shape;363;p7"/>
          <p:cNvSpPr/>
          <p:nvPr/>
        </p:nvSpPr>
        <p:spPr>
          <a:xfrm>
            <a:off x="4521240" y="3332520"/>
            <a:ext cx="206640" cy="206640"/>
          </a:xfrm>
          <a:prstGeom prst="ellipse">
            <a:avLst/>
          </a:prstGeom>
          <a:solidFill>
            <a:srgbClr val="d9ead3"/>
          </a:solidFill>
          <a:ln w="9525">
            <a:solidFill>
              <a:srgbClr val="93c47d"/>
            </a:solidFill>
            <a:round/>
          </a:ln>
        </p:spPr>
        <p:style>
          <a:lnRef idx="0"/>
          <a:fillRef idx="0"/>
          <a:effectRef idx="0"/>
          <a:fontRef idx="minor"/>
        </p:style>
        <p:txBody>
          <a:bodyPr tIns="73080" bIns="73080" anchor="ctr">
            <a:noAutofit/>
          </a:bodyPr>
          <a:p>
            <a:pPr algn="ctr">
              <a:lnSpc>
                <a:spcPct val="100000"/>
              </a:lnSpc>
              <a:tabLst>
                <a:tab algn="l" pos="0"/>
              </a:tabLst>
            </a:pPr>
            <a:endParaRPr b="0" lang="es-ES" sz="1400" spc="-1" strike="noStrike">
              <a:solidFill>
                <a:srgbClr val="000000"/>
              </a:solidFill>
              <a:latin typeface="Arial"/>
            </a:endParaRPr>
          </a:p>
        </p:txBody>
      </p:sp>
      <p:sp>
        <p:nvSpPr>
          <p:cNvPr id="312" name="Google Shape;364;p7"/>
          <p:cNvSpPr/>
          <p:nvPr/>
        </p:nvSpPr>
        <p:spPr>
          <a:xfrm>
            <a:off x="3845520" y="2963520"/>
            <a:ext cx="206640" cy="206640"/>
          </a:xfrm>
          <a:prstGeom prst="ellipse">
            <a:avLst/>
          </a:prstGeom>
          <a:solidFill>
            <a:srgbClr val="d5a6bd"/>
          </a:solidFill>
          <a:ln w="9525">
            <a:solidFill>
              <a:srgbClr val="c27ba0"/>
            </a:solidFill>
            <a:round/>
          </a:ln>
        </p:spPr>
        <p:style>
          <a:lnRef idx="0"/>
          <a:fillRef idx="0"/>
          <a:effectRef idx="0"/>
          <a:fontRef idx="minor"/>
        </p:style>
        <p:txBody>
          <a:bodyPr tIns="73080" bIns="7308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313" name="Google Shape;365;p7"/>
          <p:cNvCxnSpPr>
            <a:stCxn id="310" idx="6"/>
            <a:endCxn id="314" idx="2"/>
          </p:cNvCxnSpPr>
          <p:nvPr/>
        </p:nvCxnSpPr>
        <p:spPr>
          <a:xfrm>
            <a:off x="3193200" y="2748600"/>
            <a:ext cx="1395720" cy="360"/>
          </a:xfrm>
          <a:prstGeom prst="straightConnector1">
            <a:avLst/>
          </a:prstGeom>
          <a:ln w="9525">
            <a:solidFill>
              <a:srgbClr val="76a5af"/>
            </a:solidFill>
            <a:round/>
          </a:ln>
        </p:spPr>
      </p:cxnSp>
      <p:sp>
        <p:nvSpPr>
          <p:cNvPr id="314" name="Google Shape;366;p7"/>
          <p:cNvSpPr/>
          <p:nvPr/>
        </p:nvSpPr>
        <p:spPr>
          <a:xfrm>
            <a:off x="4588920" y="2645280"/>
            <a:ext cx="206640" cy="206640"/>
          </a:xfrm>
          <a:prstGeom prst="ellipse">
            <a:avLst/>
          </a:prstGeom>
          <a:solidFill>
            <a:schemeClr val="lt2"/>
          </a:solidFill>
          <a:ln w="9525">
            <a:solidFill>
              <a:srgbClr val="76a5af"/>
            </a:solidFill>
            <a:round/>
          </a:ln>
        </p:spPr>
        <p:style>
          <a:lnRef idx="0"/>
          <a:fillRef idx="0"/>
          <a:effectRef idx="0"/>
          <a:fontRef idx="minor"/>
        </p:style>
        <p:txBody>
          <a:bodyPr tIns="73080" bIns="7308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315" name="Google Shape;367;p7"/>
          <p:cNvCxnSpPr>
            <a:stCxn id="312" idx="6"/>
            <a:endCxn id="314" idx="4"/>
          </p:cNvCxnSpPr>
          <p:nvPr/>
        </p:nvCxnSpPr>
        <p:spPr>
          <a:xfrm flipV="1">
            <a:off x="4052520" y="2852280"/>
            <a:ext cx="639720" cy="214920"/>
          </a:xfrm>
          <a:prstGeom prst="curvedConnector2">
            <a:avLst/>
          </a:prstGeom>
          <a:ln w="9525">
            <a:solidFill>
              <a:srgbClr val="c27ba0"/>
            </a:solidFill>
            <a:round/>
          </a:ln>
        </p:spPr>
      </p:cxnSp>
      <p:cxnSp>
        <p:nvCxnSpPr>
          <p:cNvPr id="316" name="Google Shape;368;p7"/>
          <p:cNvCxnSpPr>
            <a:stCxn id="310" idx="4"/>
            <a:endCxn id="312" idx="2"/>
          </p:cNvCxnSpPr>
          <p:nvPr/>
        </p:nvCxnSpPr>
        <p:spPr>
          <a:xfrm>
            <a:off x="3089880" y="2852280"/>
            <a:ext cx="756000" cy="214920"/>
          </a:xfrm>
          <a:prstGeom prst="curvedConnector2">
            <a:avLst/>
          </a:prstGeom>
          <a:ln w="9525">
            <a:solidFill>
              <a:srgbClr val="c27ba0"/>
            </a:solidFill>
            <a:round/>
          </a:ln>
        </p:spPr>
      </p:cxnSp>
      <p:cxnSp>
        <p:nvCxnSpPr>
          <p:cNvPr id="317" name="Google Shape;369;p7"/>
          <p:cNvCxnSpPr>
            <a:stCxn id="310" idx="4"/>
            <a:endCxn id="311" idx="2"/>
          </p:cNvCxnSpPr>
          <p:nvPr/>
        </p:nvCxnSpPr>
        <p:spPr>
          <a:xfrm>
            <a:off x="3089880" y="2852280"/>
            <a:ext cx="1431360" cy="583920"/>
          </a:xfrm>
          <a:prstGeom prst="curvedConnector2">
            <a:avLst/>
          </a:prstGeom>
          <a:ln w="9525">
            <a:solidFill>
              <a:srgbClr val="93c47d"/>
            </a:solidFill>
            <a:round/>
          </a:ln>
        </p:spPr>
      </p:cxnSp>
      <p:sp>
        <p:nvSpPr>
          <p:cNvPr id="318" name="Google Shape;370;p7"/>
          <p:cNvSpPr/>
          <p:nvPr/>
        </p:nvSpPr>
        <p:spPr>
          <a:xfrm>
            <a:off x="5592960" y="2645280"/>
            <a:ext cx="206640" cy="206640"/>
          </a:xfrm>
          <a:prstGeom prst="ellipse">
            <a:avLst/>
          </a:prstGeom>
          <a:solidFill>
            <a:schemeClr val="lt2"/>
          </a:solidFill>
          <a:ln w="9525">
            <a:solidFill>
              <a:srgbClr val="76a5af"/>
            </a:solidFill>
            <a:round/>
          </a:ln>
        </p:spPr>
        <p:style>
          <a:lnRef idx="0"/>
          <a:fillRef idx="0"/>
          <a:effectRef idx="0"/>
          <a:fontRef idx="minor"/>
        </p:style>
        <p:txBody>
          <a:bodyPr tIns="73080" bIns="73080" anchor="ctr">
            <a:noAutofit/>
          </a:bodyPr>
          <a:p>
            <a:pPr algn="ctr">
              <a:lnSpc>
                <a:spcPct val="100000"/>
              </a:lnSpc>
              <a:tabLst>
                <a:tab algn="l" pos="0"/>
              </a:tabLst>
            </a:pPr>
            <a:endParaRPr b="0" lang="es-ES" sz="1400" spc="-1" strike="noStrike">
              <a:solidFill>
                <a:srgbClr val="000000"/>
              </a:solidFill>
              <a:latin typeface="Arial"/>
            </a:endParaRPr>
          </a:p>
        </p:txBody>
      </p:sp>
      <p:cxnSp>
        <p:nvCxnSpPr>
          <p:cNvPr id="319" name="Google Shape;371;p7"/>
          <p:cNvCxnSpPr>
            <a:stCxn id="314" idx="6"/>
            <a:endCxn id="318" idx="2"/>
          </p:cNvCxnSpPr>
          <p:nvPr/>
        </p:nvCxnSpPr>
        <p:spPr>
          <a:xfrm>
            <a:off x="4795560" y="2748600"/>
            <a:ext cx="797400" cy="360"/>
          </a:xfrm>
          <a:prstGeom prst="straightConnector1">
            <a:avLst/>
          </a:prstGeom>
          <a:ln w="9525">
            <a:solidFill>
              <a:srgbClr val="76a5af"/>
            </a:solidFill>
            <a:round/>
          </a:ln>
        </p:spPr>
      </p:cxnSp>
      <p:cxnSp>
        <p:nvCxnSpPr>
          <p:cNvPr id="320" name="Google Shape;372;p7"/>
          <p:cNvCxnSpPr>
            <a:stCxn id="311" idx="6"/>
            <a:endCxn id="318" idx="4"/>
          </p:cNvCxnSpPr>
          <p:nvPr/>
        </p:nvCxnSpPr>
        <p:spPr>
          <a:xfrm flipV="1">
            <a:off x="4728240" y="2851920"/>
            <a:ext cx="968400" cy="584280"/>
          </a:xfrm>
          <a:prstGeom prst="curvedConnector2">
            <a:avLst/>
          </a:prstGeom>
          <a:ln w="9525">
            <a:solidFill>
              <a:srgbClr val="cc0000"/>
            </a:solidFill>
            <a:round/>
          </a:ln>
        </p:spPr>
      </p:cxnSp>
      <p:sp>
        <p:nvSpPr>
          <p:cNvPr id="321" name="Google Shape;373;p7"/>
          <p:cNvSpPr/>
          <p:nvPr/>
        </p:nvSpPr>
        <p:spPr>
          <a:xfrm>
            <a:off x="1941120" y="2718000"/>
            <a:ext cx="476640" cy="2797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s" sz="1000" spc="-1" strike="noStrike">
                <a:solidFill>
                  <a:schemeClr val="accent1"/>
                </a:solidFill>
                <a:latin typeface="Nunito"/>
                <a:ea typeface="Nunito"/>
              </a:rPr>
              <a:t>main</a:t>
            </a:r>
            <a:endParaRPr b="0" lang="es-ES" sz="1000" spc="-1" strike="noStrike">
              <a:solidFill>
                <a:srgbClr val="000000"/>
              </a:solidFill>
              <a:latin typeface="Arial"/>
            </a:endParaRPr>
          </a:p>
        </p:txBody>
      </p:sp>
      <p:cxnSp>
        <p:nvCxnSpPr>
          <p:cNvPr id="322" name="Google Shape;374;p7"/>
          <p:cNvCxnSpPr>
            <a:stCxn id="323" idx="6"/>
            <a:endCxn id="310" idx="2"/>
          </p:cNvCxnSpPr>
          <p:nvPr/>
        </p:nvCxnSpPr>
        <p:spPr>
          <a:xfrm>
            <a:off x="2467440" y="2748600"/>
            <a:ext cx="519120" cy="360"/>
          </a:xfrm>
          <a:prstGeom prst="straightConnector1">
            <a:avLst/>
          </a:prstGeom>
          <a:ln w="9525">
            <a:solidFill>
              <a:srgbClr val="76a5af"/>
            </a:solidFill>
            <a:round/>
          </a:ln>
        </p:spPr>
      </p:cxnSp>
      <p:sp>
        <p:nvSpPr>
          <p:cNvPr id="323" name="Google Shape;375;p7"/>
          <p:cNvSpPr/>
          <p:nvPr/>
        </p:nvSpPr>
        <p:spPr>
          <a:xfrm>
            <a:off x="2260440" y="2645280"/>
            <a:ext cx="206640" cy="206640"/>
          </a:xfrm>
          <a:prstGeom prst="ellipse">
            <a:avLst/>
          </a:prstGeom>
          <a:solidFill>
            <a:schemeClr val="lt2"/>
          </a:solidFill>
          <a:ln w="9525">
            <a:solidFill>
              <a:srgbClr val="76a5af"/>
            </a:solidFill>
            <a:round/>
          </a:ln>
        </p:spPr>
        <p:style>
          <a:lnRef idx="0"/>
          <a:fillRef idx="0"/>
          <a:effectRef idx="0"/>
          <a:fontRef idx="minor"/>
        </p:style>
        <p:txBody>
          <a:bodyPr tIns="73080" bIns="73080" anchor="ctr">
            <a:noAutofit/>
          </a:bodyPr>
          <a:p>
            <a:pPr algn="ctr">
              <a:lnSpc>
                <a:spcPct val="100000"/>
              </a:lnSpc>
              <a:tabLst>
                <a:tab algn="l" pos="0"/>
              </a:tabLst>
            </a:pPr>
            <a:endParaRPr b="0" lang="es-E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es-ES</dc:language>
  <cp:lastModifiedBy/>
  <dcterms:modified xsi:type="dcterms:W3CDTF">2025-04-28T10:47:54Z</dcterms:modified>
  <cp:revision>1</cp:revision>
  <dc:subject/>
  <dc:title/>
</cp:coreProperties>
</file>