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9"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40" name="PlaceHolder 2"/>
          <p:cNvSpPr>
            <a:spLocks noGrp="1"/>
          </p:cNvSpPr>
          <p:nvPr>
            <p:ph type="subTitle"/>
          </p:nvPr>
        </p:nvSpPr>
        <p:spPr>
          <a:xfrm>
            <a:off x="1303920" y="1990080"/>
            <a:ext cx="7030080" cy="2541240"/>
          </a:xfrm>
          <a:prstGeom prst="rect">
            <a:avLst/>
          </a:prstGeom>
          <a:noFill/>
          <a:ln w="0">
            <a:noFill/>
          </a:ln>
        </p:spPr>
        <p:txBody>
          <a:bodyPr lIns="0" rIns="0" tIns="0" bIns="0" anchor="ctr">
            <a:noAutofit/>
          </a:bodyPr>
          <a:p>
            <a:pPr indent="0" algn="ctr">
              <a:buNone/>
            </a:pPr>
            <a:endParaRPr b="0" lang="es-ES" sz="3200" spc="-1" strike="noStrike">
              <a:solidFill>
                <a:srgbClr val="ffffff"/>
              </a:solidFill>
              <a:latin typeface="Arial"/>
            </a:endParaRPr>
          </a:p>
        </p:txBody>
      </p:sp>
      <p:sp>
        <p:nvSpPr>
          <p:cNvPr id="4" name="PlaceHolder 3"/>
          <p:cNvSpPr>
            <a:spLocks noGrp="1"/>
          </p:cNvSpPr>
          <p:nvPr>
            <p:ph type="sldNum" idx="1"/>
          </p:nvPr>
        </p:nvSpPr>
        <p:spPr/>
        <p:txBody>
          <a:bodyPr/>
          <a:p>
            <a:fld id="{FCAE49BF-50C3-4808-A7EC-CF3497050109}"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6E73EB00-0CD2-429C-821C-0CB63E189E86}"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254D7D10-0A3E-4517-A623-C8F0C2751956}"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760666EE-A069-44BE-8754-485FF10F823C}"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1637726C-130D-44A6-8DD8-34481F3834D6}"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77"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178" name="PlaceHolder 2"/>
          <p:cNvSpPr>
            <a:spLocks noGrp="1"/>
          </p:cNvSpPr>
          <p:nvPr>
            <p:ph/>
          </p:nvPr>
        </p:nvSpPr>
        <p:spPr>
          <a:xfrm>
            <a:off x="1303920" y="1990080"/>
            <a:ext cx="7030080" cy="254124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4" name="PlaceHolder 3"/>
          <p:cNvSpPr>
            <a:spLocks noGrp="1"/>
          </p:cNvSpPr>
          <p:nvPr>
            <p:ph type="sldNum" idx="4"/>
          </p:nvPr>
        </p:nvSpPr>
        <p:spPr/>
        <p:txBody>
          <a:bodyPr/>
          <a:p>
            <a:fld id="{FBE9A9ED-DD7E-4C2A-B81B-CA06BC823F6E}"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F372A181-83A9-4713-8833-91FCF6485E3F}"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220"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221" name="PlaceHolder 2"/>
          <p:cNvSpPr>
            <a:spLocks noGrp="1"/>
          </p:cNvSpPr>
          <p:nvPr>
            <p:ph/>
          </p:nvPr>
        </p:nvSpPr>
        <p:spPr>
          <a:xfrm>
            <a:off x="1303920" y="1990080"/>
            <a:ext cx="3430440" cy="254124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222" name="PlaceHolder 3"/>
          <p:cNvSpPr>
            <a:spLocks noGrp="1"/>
          </p:cNvSpPr>
          <p:nvPr>
            <p:ph/>
          </p:nvPr>
        </p:nvSpPr>
        <p:spPr>
          <a:xfrm>
            <a:off x="4906440" y="1990080"/>
            <a:ext cx="3430440" cy="254124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5" name="PlaceHolder 4"/>
          <p:cNvSpPr>
            <a:spLocks noGrp="1"/>
          </p:cNvSpPr>
          <p:nvPr>
            <p:ph type="sldNum" idx="6"/>
          </p:nvPr>
        </p:nvSpPr>
        <p:spPr/>
        <p:txBody>
          <a:bodyPr/>
          <a:p>
            <a:fld id="{FD993620-1227-489C-AE4D-40EA94CD5997}"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28"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3" name="PlaceHolder 2"/>
          <p:cNvSpPr>
            <a:spLocks noGrp="1"/>
          </p:cNvSpPr>
          <p:nvPr>
            <p:ph type="sldNum" idx="7"/>
          </p:nvPr>
        </p:nvSpPr>
        <p:spPr/>
        <p:txBody>
          <a:bodyPr/>
          <a:p>
            <a:fld id="{2B5C92E5-C7EE-4DA6-AD7D-610DB1945594}"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A501AC74-FFD5-4B30-8E59-7B51D962DEC7}"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1BD9B049-7233-4307-9C2E-28E4E82F9570}"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grpSp>
        <p:nvGrpSpPr>
          <p:cNvPr id="0" name="Google Shape;10;p9"/>
          <p:cNvGrpSpPr/>
          <p:nvPr/>
        </p:nvGrpSpPr>
        <p:grpSpPr>
          <a:xfrm>
            <a:off x="7342920" y="3409560"/>
            <a:ext cx="1691280" cy="1732320"/>
            <a:chOff x="7342920" y="3409560"/>
            <a:chExt cx="1691280" cy="1732320"/>
          </a:xfrm>
        </p:grpSpPr>
        <p:grpSp>
          <p:nvGrpSpPr>
            <p:cNvPr id="1" name="Google Shape;11;p9"/>
            <p:cNvGrpSpPr/>
            <p:nvPr/>
          </p:nvGrpSpPr>
          <p:grpSpPr>
            <a:xfrm>
              <a:off x="7342920" y="4453560"/>
              <a:ext cx="316440" cy="688320"/>
              <a:chOff x="7342920" y="4453560"/>
              <a:chExt cx="316440" cy="688320"/>
            </a:xfrm>
          </p:grpSpPr>
          <p:sp>
            <p:nvSpPr>
              <p:cNvPr id="2" name="Google Shape;12;p9"/>
              <p:cNvSpPr/>
              <p:nvPr/>
            </p:nvSpPr>
            <p:spPr>
              <a:xfrm>
                <a:off x="734292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3" name="Google Shape;13;p9"/>
              <p:cNvSpPr/>
              <p:nvPr/>
            </p:nvSpPr>
            <p:spPr>
              <a:xfrm>
                <a:off x="734292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4" name="Google Shape;14;p9"/>
            <p:cNvGrpSpPr/>
            <p:nvPr/>
          </p:nvGrpSpPr>
          <p:grpSpPr>
            <a:xfrm>
              <a:off x="7801200" y="4105800"/>
              <a:ext cx="316440" cy="1036080"/>
              <a:chOff x="7801200" y="4105800"/>
              <a:chExt cx="316440" cy="1036080"/>
            </a:xfrm>
          </p:grpSpPr>
          <p:sp>
            <p:nvSpPr>
              <p:cNvPr id="5" name="Google Shape;15;p9"/>
              <p:cNvSpPr/>
              <p:nvPr/>
            </p:nvSpPr>
            <p:spPr>
              <a:xfrm>
                <a:off x="780120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6" name="Google Shape;16;p9"/>
              <p:cNvSpPr/>
              <p:nvPr/>
            </p:nvSpPr>
            <p:spPr>
              <a:xfrm>
                <a:off x="7801200" y="410580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7" name="Google Shape;17;p9"/>
              <p:cNvSpPr/>
              <p:nvPr/>
            </p:nvSpPr>
            <p:spPr>
              <a:xfrm>
                <a:off x="780120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8" name="Google Shape;18;p9"/>
            <p:cNvGrpSpPr/>
            <p:nvPr/>
          </p:nvGrpSpPr>
          <p:grpSpPr>
            <a:xfrm>
              <a:off x="8259480" y="3757680"/>
              <a:ext cx="316440" cy="1384200"/>
              <a:chOff x="8259480" y="3757680"/>
              <a:chExt cx="316440" cy="1384200"/>
            </a:xfrm>
          </p:grpSpPr>
          <p:sp>
            <p:nvSpPr>
              <p:cNvPr id="9" name="Google Shape;19;p9"/>
              <p:cNvSpPr/>
              <p:nvPr/>
            </p:nvSpPr>
            <p:spPr>
              <a:xfrm>
                <a:off x="825948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0" name="Google Shape;20;p9"/>
              <p:cNvSpPr/>
              <p:nvPr/>
            </p:nvSpPr>
            <p:spPr>
              <a:xfrm>
                <a:off x="8259480" y="3757680"/>
                <a:ext cx="316440" cy="1384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1" name="Google Shape;21;p9"/>
              <p:cNvSpPr/>
              <p:nvPr/>
            </p:nvSpPr>
            <p:spPr>
              <a:xfrm>
                <a:off x="8259480" y="410580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2" name="Google Shape;22;p9"/>
              <p:cNvSpPr/>
              <p:nvPr/>
            </p:nvSpPr>
            <p:spPr>
              <a:xfrm>
                <a:off x="825948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3" name="Google Shape;23;p9"/>
            <p:cNvGrpSpPr/>
            <p:nvPr/>
          </p:nvGrpSpPr>
          <p:grpSpPr>
            <a:xfrm>
              <a:off x="8717760" y="3409560"/>
              <a:ext cx="316440" cy="1732320"/>
              <a:chOff x="8717760" y="3409560"/>
              <a:chExt cx="316440" cy="1732320"/>
            </a:xfrm>
          </p:grpSpPr>
          <p:sp>
            <p:nvSpPr>
              <p:cNvPr id="14" name="Google Shape;24;p9"/>
              <p:cNvSpPr/>
              <p:nvPr/>
            </p:nvSpPr>
            <p:spPr>
              <a:xfrm>
                <a:off x="871776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5" name="Google Shape;25;p9"/>
              <p:cNvSpPr/>
              <p:nvPr/>
            </p:nvSpPr>
            <p:spPr>
              <a:xfrm>
                <a:off x="8717760" y="3757680"/>
                <a:ext cx="316440" cy="1384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6" name="Google Shape;26;p9"/>
              <p:cNvSpPr/>
              <p:nvPr/>
            </p:nvSpPr>
            <p:spPr>
              <a:xfrm>
                <a:off x="8717760" y="410580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7" name="Google Shape;27;p9"/>
              <p:cNvSpPr/>
              <p:nvPr/>
            </p:nvSpPr>
            <p:spPr>
              <a:xfrm>
                <a:off x="8717760" y="3409560"/>
                <a:ext cx="316440" cy="1732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8" name="Google Shape;28;p9"/>
              <p:cNvSpPr/>
              <p:nvPr/>
            </p:nvSpPr>
            <p:spPr>
              <a:xfrm>
                <a:off x="871776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grpSp>
        <p:nvGrpSpPr>
          <p:cNvPr id="19" name="Google Shape;29;p9"/>
          <p:cNvGrpSpPr/>
          <p:nvPr/>
        </p:nvGrpSpPr>
        <p:grpSpPr>
          <a:xfrm>
            <a:off x="5043600" y="0"/>
            <a:ext cx="3813840" cy="3839040"/>
            <a:chOff x="5043600" y="0"/>
            <a:chExt cx="3813840" cy="3839040"/>
          </a:xfrm>
        </p:grpSpPr>
        <p:sp>
          <p:nvSpPr>
            <p:cNvPr id="20" name="Google Shape;30;p9"/>
            <p:cNvSpPr/>
            <p:nvPr/>
          </p:nvSpPr>
          <p:spPr>
            <a:xfrm>
              <a:off x="8461080" y="1817640"/>
              <a:ext cx="396360" cy="39636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1" name="Google Shape;31;p9"/>
            <p:cNvSpPr/>
            <p:nvPr/>
          </p:nvSpPr>
          <p:spPr>
            <a:xfrm rot="11769600">
              <a:off x="6470280" y="3480840"/>
              <a:ext cx="319680" cy="31968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nvGrpSpPr>
            <p:cNvPr id="22" name="Google Shape;32;p9"/>
            <p:cNvGrpSpPr/>
            <p:nvPr/>
          </p:nvGrpSpPr>
          <p:grpSpPr>
            <a:xfrm>
              <a:off x="7648200" y="2704320"/>
              <a:ext cx="634680" cy="634680"/>
              <a:chOff x="7648200" y="2704320"/>
              <a:chExt cx="634680" cy="634680"/>
            </a:xfrm>
          </p:grpSpPr>
          <p:sp>
            <p:nvSpPr>
              <p:cNvPr id="23" name="Google Shape;33;p9"/>
              <p:cNvSpPr/>
              <p:nvPr/>
            </p:nvSpPr>
            <p:spPr>
              <a:xfrm rot="5400000">
                <a:off x="7648200" y="2704320"/>
                <a:ext cx="634680" cy="63468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4" name="Google Shape;34;p9"/>
              <p:cNvSpPr/>
              <p:nvPr/>
            </p:nvSpPr>
            <p:spPr>
              <a:xfrm rot="5400000">
                <a:off x="7648200" y="2704320"/>
                <a:ext cx="634680" cy="634680"/>
              </a:xfrm>
              <a:prstGeom prst="pie">
                <a:avLst>
                  <a:gd name="adj1" fmla="val 8244818"/>
                  <a:gd name="adj2" fmla="val 16246175"/>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5" name="Google Shape;35;p9"/>
              <p:cNvSpPr/>
              <p:nvPr/>
            </p:nvSpPr>
            <p:spPr>
              <a:xfrm rot="5400000">
                <a:off x="7768800" y="2824920"/>
                <a:ext cx="393840" cy="39384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sp>
          <p:nvSpPr>
            <p:cNvPr id="26" name="Google Shape;36;p9"/>
            <p:cNvSpPr/>
            <p:nvPr/>
          </p:nvSpPr>
          <p:spPr>
            <a:xfrm>
              <a:off x="8461080" y="1817640"/>
              <a:ext cx="396360" cy="396360"/>
            </a:xfrm>
            <a:prstGeom prst="pie">
              <a:avLst>
                <a:gd name="adj1" fmla="val 19376841"/>
                <a:gd name="adj2" fmla="val 1620000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nvGrpSpPr>
            <p:cNvPr id="27" name="Google Shape;37;p9"/>
            <p:cNvGrpSpPr/>
            <p:nvPr/>
          </p:nvGrpSpPr>
          <p:grpSpPr>
            <a:xfrm>
              <a:off x="7952760" y="179640"/>
              <a:ext cx="872640" cy="872640"/>
              <a:chOff x="7952760" y="179640"/>
              <a:chExt cx="872640" cy="872640"/>
            </a:xfrm>
          </p:grpSpPr>
          <p:sp>
            <p:nvSpPr>
              <p:cNvPr id="28" name="Google Shape;38;p9"/>
              <p:cNvSpPr/>
              <p:nvPr/>
            </p:nvSpPr>
            <p:spPr>
              <a:xfrm rot="12952800">
                <a:off x="8076600" y="303120"/>
                <a:ext cx="624960" cy="62496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9" name="Google Shape;39;p9"/>
              <p:cNvSpPr/>
              <p:nvPr/>
            </p:nvSpPr>
            <p:spPr>
              <a:xfrm rot="12952800">
                <a:off x="8076600" y="303120"/>
                <a:ext cx="624960" cy="624960"/>
              </a:xfrm>
              <a:prstGeom prst="pie">
                <a:avLst>
                  <a:gd name="adj1" fmla="val 19376841"/>
                  <a:gd name="adj2" fmla="val 12313574"/>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sp>
          <p:nvSpPr>
            <p:cNvPr id="30" name="Google Shape;40;p9"/>
            <p:cNvSpPr/>
            <p:nvPr/>
          </p:nvSpPr>
          <p:spPr>
            <a:xfrm>
              <a:off x="5400000" y="356400"/>
              <a:ext cx="2576520" cy="257652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31" name="Google Shape;41;p9"/>
            <p:cNvSpPr/>
            <p:nvPr/>
          </p:nvSpPr>
          <p:spPr>
            <a:xfrm rot="2043600">
              <a:off x="5503680" y="460080"/>
              <a:ext cx="2369160" cy="236916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32" name="Google Shape;42;p9"/>
            <p:cNvSpPr/>
            <p:nvPr/>
          </p:nvSpPr>
          <p:spPr>
            <a:xfrm>
              <a:off x="5399640" y="360360"/>
              <a:ext cx="2576520" cy="2576520"/>
            </a:xfrm>
            <a:prstGeom prst="pie">
              <a:avLst>
                <a:gd name="adj1" fmla="val 8801158"/>
                <a:gd name="adj2" fmla="val 1620000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33" name="Google Shape;43;p9"/>
            <p:cNvSpPr/>
            <p:nvPr/>
          </p:nvSpPr>
          <p:spPr>
            <a:xfrm rot="2044800">
              <a:off x="5911560" y="867600"/>
              <a:ext cx="1553760" cy="1553760"/>
            </a:xfrm>
            <a:prstGeom prst="ellipse">
              <a:avLst/>
            </a:pr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34" name="Google Shape;44;p9"/>
            <p:cNvSpPr/>
            <p:nvPr/>
          </p:nvSpPr>
          <p:spPr>
            <a:xfrm>
              <a:off x="5399640" y="356400"/>
              <a:ext cx="2576520" cy="2576520"/>
            </a:xfrm>
            <a:prstGeom prst="pie">
              <a:avLst>
                <a:gd name="adj1" fmla="val 12554101"/>
                <a:gd name="adj2" fmla="val 1620000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35" name="Google Shape;45;p9"/>
            <p:cNvSpPr/>
            <p:nvPr/>
          </p:nvSpPr>
          <p:spPr>
            <a:xfrm rot="11769600">
              <a:off x="6470280" y="3480840"/>
              <a:ext cx="319680" cy="319680"/>
            </a:xfrm>
            <a:prstGeom prst="pie">
              <a:avLst>
                <a:gd name="adj1" fmla="val 19376841"/>
                <a:gd name="adj2" fmla="val 1620000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sp>
        <p:nvSpPr>
          <p:cNvPr id="36" name="PlaceHolder 1"/>
          <p:cNvSpPr>
            <a:spLocks noGrp="1"/>
          </p:cNvSpPr>
          <p:nvPr>
            <p:ph type="title"/>
          </p:nvPr>
        </p:nvSpPr>
        <p:spPr>
          <a:xfrm>
            <a:off x="824040" y="1613880"/>
            <a:ext cx="4255200" cy="1872720"/>
          </a:xfrm>
          <a:prstGeom prst="rect">
            <a:avLst/>
          </a:prstGeom>
          <a:noFill/>
          <a:ln w="0">
            <a:noFill/>
          </a:ln>
        </p:spPr>
        <p:txBody>
          <a:bodyPr lIns="91440" rIns="91440" tIns="91440" bIns="91440" anchor="ctr">
            <a:normAutofit/>
          </a:bodyPr>
          <a:p>
            <a:pPr indent="0">
              <a:buNone/>
            </a:pPr>
            <a:r>
              <a:rPr b="0" lang="es-ES" sz="3600" spc="-1" strike="noStrike">
                <a:solidFill>
                  <a:srgbClr val="000000"/>
                </a:solidFill>
                <a:latin typeface="Arial"/>
              </a:rPr>
              <a:t>Pulse para editar el formato del texto de título</a:t>
            </a:r>
            <a:endParaRPr b="0" lang="es-ES" sz="3600" spc="-1" strike="noStrike">
              <a:solidFill>
                <a:srgbClr val="000000"/>
              </a:solidFill>
              <a:latin typeface="Arial"/>
            </a:endParaRPr>
          </a:p>
        </p:txBody>
      </p:sp>
      <p:sp>
        <p:nvSpPr>
          <p:cNvPr id="37" name="PlaceHolder 2"/>
          <p:cNvSpPr>
            <a:spLocks noGrp="1"/>
          </p:cNvSpPr>
          <p:nvPr>
            <p:ph type="sldNum" idx="1"/>
          </p:nvPr>
        </p:nvSpPr>
        <p:spPr>
          <a:xfrm>
            <a:off x="8451000" y="47368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s" sz="900" spc="-1" strike="noStrike">
                <a:solidFill>
                  <a:schemeClr val="lt1"/>
                </a:solidFill>
                <a:latin typeface="Nunito"/>
                <a:ea typeface="Nunito"/>
              </a:defRPr>
            </a:lvl1pPr>
          </a:lstStyle>
          <a:p>
            <a:pPr indent="0" algn="r">
              <a:lnSpc>
                <a:spcPct val="100000"/>
              </a:lnSpc>
              <a:buNone/>
              <a:tabLst>
                <a:tab algn="l" pos="0"/>
              </a:tabLst>
            </a:pPr>
            <a:fld id="{35AB0891-C255-469B-A63A-132141150868}" type="slidenum">
              <a:rPr b="0" lang="es" sz="900" spc="-1" strike="noStrike">
                <a:solidFill>
                  <a:schemeClr val="lt1"/>
                </a:solidFill>
                <a:latin typeface="Nunito"/>
                <a:ea typeface="Nunito"/>
              </a:rPr>
              <a:t>&lt;número&gt;</a:t>
            </a:fld>
            <a:endParaRPr b="0" lang="es-ES" sz="900" spc="-1" strike="noStrike">
              <a:solidFill>
                <a:srgbClr val="ffffff"/>
              </a:solidFill>
              <a:latin typeface="Times New Roman"/>
            </a:endParaRPr>
          </a:p>
        </p:txBody>
      </p:sp>
      <p:sp>
        <p:nvSpPr>
          <p:cNvPr id="3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49" name="Google Shape;128;p16"/>
          <p:cNvGrpSpPr/>
          <p:nvPr/>
        </p:nvGrpSpPr>
        <p:grpSpPr>
          <a:xfrm>
            <a:off x="626040" y="299520"/>
            <a:ext cx="999000" cy="999000"/>
            <a:chOff x="626040" y="299520"/>
            <a:chExt cx="999000" cy="999000"/>
          </a:xfrm>
        </p:grpSpPr>
        <p:sp>
          <p:nvSpPr>
            <p:cNvPr id="250" name="Google Shape;129;p16"/>
            <p:cNvSpPr/>
            <p:nvPr/>
          </p:nvSpPr>
          <p:spPr>
            <a:xfrm rot="16200000">
              <a:off x="828720" y="502560"/>
              <a:ext cx="593640" cy="59364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51" name="Google Shape;130;p16"/>
            <p:cNvSpPr/>
            <p:nvPr/>
          </p:nvSpPr>
          <p:spPr>
            <a:xfrm rot="16200000">
              <a:off x="626040" y="299520"/>
              <a:ext cx="999000" cy="99900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sp>
        <p:nvSpPr>
          <p:cNvPr id="252" name="PlaceHolder 1"/>
          <p:cNvSpPr>
            <a:spLocks noGrp="1"/>
          </p:cNvSpPr>
          <p:nvPr>
            <p:ph type="title"/>
          </p:nvPr>
        </p:nvSpPr>
        <p:spPr>
          <a:xfrm>
            <a:off x="1303920" y="598680"/>
            <a:ext cx="3430080" cy="1989720"/>
          </a:xfrm>
          <a:prstGeom prst="rect">
            <a:avLst/>
          </a:prstGeom>
          <a:noFill/>
          <a:ln w="9360">
            <a:solidFill>
              <a:schemeClr val="lt1"/>
            </a:solidFill>
            <a:round/>
          </a:ln>
        </p:spPr>
        <p:txBody>
          <a:bodyPr lIns="91440" rIns="91440" tIns="91440" bIns="91440" anchor="t">
            <a:normAutofit/>
          </a:bodyPr>
          <a:p>
            <a:pPr indent="0">
              <a:buNone/>
            </a:pPr>
            <a:r>
              <a:rPr b="0" lang="es-ES" sz="2800" spc="-1" strike="noStrike">
                <a:solidFill>
                  <a:srgbClr val="000000"/>
                </a:solidFill>
                <a:latin typeface="Arial"/>
              </a:rPr>
              <a:t>Pulse para editar el formato del texto de título</a:t>
            </a:r>
            <a:endParaRPr b="0" lang="es-ES" sz="2800" spc="-1" strike="noStrike">
              <a:solidFill>
                <a:srgbClr val="000000"/>
              </a:solidFill>
              <a:latin typeface="Arial"/>
            </a:endParaRPr>
          </a:p>
        </p:txBody>
      </p:sp>
      <p:sp>
        <p:nvSpPr>
          <p:cNvPr id="253" name="PlaceHolder 2"/>
          <p:cNvSpPr>
            <a:spLocks noGrp="1"/>
          </p:cNvSpPr>
          <p:nvPr>
            <p:ph type="body"/>
          </p:nvPr>
        </p:nvSpPr>
        <p:spPr>
          <a:xfrm>
            <a:off x="4903560" y="660960"/>
            <a:ext cx="3430080" cy="3870360"/>
          </a:xfrm>
          <a:prstGeom prst="rect">
            <a:avLst/>
          </a:prstGeom>
          <a:noFill/>
          <a:ln w="9360">
            <a:solidFill>
              <a:schemeClr val="lt1"/>
            </a:solidFill>
            <a:round/>
          </a:ln>
        </p:spPr>
        <p:txBody>
          <a:bodyPr lIns="91440" rIns="91440" tIns="91440" bIns="91440" anchor="t">
            <a:normAutofit fontScale="86849" lnSpcReduction="10000"/>
          </a:bodyPr>
          <a:p>
            <a:pPr marL="432000" indent="-324000">
              <a:spcBef>
                <a:spcPts val="1417"/>
              </a:spcBef>
              <a:buClr>
                <a:srgbClr val="000000"/>
              </a:buClr>
              <a:buSzPct val="45000"/>
              <a:buFont typeface="Wingdings" charset="2"/>
              <a:buChar char=""/>
            </a:pPr>
            <a:r>
              <a:rPr b="0" lang="es-ES" sz="1300" spc="-1" strike="noStrike">
                <a:solidFill>
                  <a:srgbClr val="000000"/>
                </a:solidFill>
                <a:latin typeface="Arial"/>
              </a:rPr>
              <a:t>Pulse para editar el formato de texto del esquema</a:t>
            </a:r>
            <a:endParaRPr b="0" lang="es-E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300" spc="-1" strike="noStrike">
                <a:solidFill>
                  <a:srgbClr val="000000"/>
                </a:solidFill>
                <a:latin typeface="Arial"/>
              </a:rPr>
              <a:t>Segundo nivel del esquema</a:t>
            </a:r>
            <a:endParaRPr b="0" lang="es-E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300" spc="-1" strike="noStrike">
                <a:solidFill>
                  <a:srgbClr val="000000"/>
                </a:solidFill>
                <a:latin typeface="Arial"/>
              </a:rPr>
              <a:t>Tercer nivel del esquema</a:t>
            </a:r>
            <a:endParaRPr b="0" lang="es-E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300" spc="-1" strike="noStrike">
                <a:solidFill>
                  <a:srgbClr val="000000"/>
                </a:solidFill>
                <a:latin typeface="Arial"/>
              </a:rPr>
              <a:t>Cuarto nivel del esquema</a:t>
            </a:r>
            <a:endParaRPr b="0" lang="es-E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300" spc="-1" strike="noStrike">
                <a:solidFill>
                  <a:srgbClr val="000000"/>
                </a:solidFill>
                <a:latin typeface="Arial"/>
              </a:rPr>
              <a:t>Quinto nivel del esquema</a:t>
            </a:r>
            <a:endParaRPr b="0" lang="es-E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300" spc="-1" strike="noStrike">
                <a:solidFill>
                  <a:srgbClr val="000000"/>
                </a:solidFill>
                <a:latin typeface="Arial"/>
              </a:rPr>
              <a:t>Sexto nivel del esquema</a:t>
            </a:r>
            <a:endParaRPr b="0" lang="es-E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300" spc="-1" strike="noStrike">
                <a:solidFill>
                  <a:srgbClr val="000000"/>
                </a:solidFill>
                <a:latin typeface="Arial"/>
              </a:rPr>
              <a:t>Séptimo nivel del esquema</a:t>
            </a:r>
            <a:endParaRPr b="0" lang="es-ES" sz="1300" spc="-1" strike="noStrike">
              <a:solidFill>
                <a:srgbClr val="000000"/>
              </a:solidFill>
              <a:latin typeface="Arial"/>
            </a:endParaRPr>
          </a:p>
        </p:txBody>
      </p:sp>
      <p:sp>
        <p:nvSpPr>
          <p:cNvPr id="254" name="PlaceHolder 3"/>
          <p:cNvSpPr>
            <a:spLocks noGrp="1"/>
          </p:cNvSpPr>
          <p:nvPr>
            <p:ph type="sldNum" idx="10"/>
          </p:nvPr>
        </p:nvSpPr>
        <p:spPr>
          <a:xfrm>
            <a:off x="8451000" y="47368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s" sz="900" spc="-1" strike="noStrike">
                <a:solidFill>
                  <a:schemeClr val="dk2"/>
                </a:solidFill>
                <a:latin typeface="Nunito"/>
                <a:ea typeface="Nunito"/>
              </a:defRPr>
            </a:lvl1pPr>
          </a:lstStyle>
          <a:p>
            <a:pPr indent="0" algn="r">
              <a:lnSpc>
                <a:spcPct val="100000"/>
              </a:lnSpc>
              <a:buNone/>
              <a:tabLst>
                <a:tab algn="l" pos="0"/>
              </a:tabLst>
            </a:pPr>
            <a:fld id="{C4EF667A-4CF3-4420-8F8B-CD4B993F241D}" type="slidenum">
              <a:rPr b="0" lang="es" sz="900" spc="-1" strike="noStrike">
                <a:solidFill>
                  <a:schemeClr val="dk2"/>
                </a:solidFill>
                <a:latin typeface="Nunito"/>
                <a:ea typeface="Nunito"/>
              </a:rPr>
              <a:t>&lt;número&gt;</a:t>
            </a:fld>
            <a:endParaRPr b="0" lang="es-E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55" name="Google Shape;136;p17"/>
          <p:cNvGrpSpPr/>
          <p:nvPr/>
        </p:nvGrpSpPr>
        <p:grpSpPr>
          <a:xfrm>
            <a:off x="713520" y="3847320"/>
            <a:ext cx="825120" cy="825120"/>
            <a:chOff x="713520" y="3847320"/>
            <a:chExt cx="825120" cy="825120"/>
          </a:xfrm>
        </p:grpSpPr>
        <p:sp>
          <p:nvSpPr>
            <p:cNvPr id="256" name="Google Shape;137;p17"/>
            <p:cNvSpPr/>
            <p:nvPr/>
          </p:nvSpPr>
          <p:spPr>
            <a:xfrm rot="16200000">
              <a:off x="880920" y="4014720"/>
              <a:ext cx="490320" cy="49032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57" name="Google Shape;138;p17"/>
            <p:cNvSpPr/>
            <p:nvPr/>
          </p:nvSpPr>
          <p:spPr>
            <a:xfrm rot="16200000">
              <a:off x="713520" y="3847320"/>
              <a:ext cx="825120" cy="82512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sp>
        <p:nvSpPr>
          <p:cNvPr id="258" name="PlaceHolder 1"/>
          <p:cNvSpPr>
            <a:spLocks noGrp="1"/>
          </p:cNvSpPr>
          <p:nvPr>
            <p:ph type="body"/>
          </p:nvPr>
        </p:nvSpPr>
        <p:spPr>
          <a:xfrm>
            <a:off x="1303920" y="4138920"/>
            <a:ext cx="5842800" cy="534600"/>
          </a:xfrm>
          <a:prstGeom prst="rect">
            <a:avLst/>
          </a:prstGeom>
          <a:noFill/>
          <a:ln w="0">
            <a:noFill/>
          </a:ln>
        </p:spPr>
        <p:txBody>
          <a:bodyPr lIns="91440" rIns="91440" tIns="91440" bIns="91440" anchor="t">
            <a:normAutofit fontScale="3074" lnSpcReduction="20000"/>
          </a:bodyPr>
          <a:p>
            <a:pPr marL="432000" indent="-324000">
              <a:spcBef>
                <a:spcPts val="1417"/>
              </a:spcBef>
              <a:buClr>
                <a:srgbClr val="000000"/>
              </a:buClr>
              <a:buSzPct val="45000"/>
              <a:buFont typeface="Wingdings" charset="2"/>
              <a:buChar char=""/>
            </a:pPr>
            <a:r>
              <a:rPr b="0" lang="es-ES" sz="1300" spc="-1" strike="noStrike">
                <a:solidFill>
                  <a:srgbClr val="000000"/>
                </a:solidFill>
                <a:latin typeface="Arial"/>
              </a:rPr>
              <a:t>Pulse para editar el formato de texto del esquema</a:t>
            </a:r>
            <a:endParaRPr b="0" lang="es-E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300" spc="-1" strike="noStrike">
                <a:solidFill>
                  <a:srgbClr val="000000"/>
                </a:solidFill>
                <a:latin typeface="Arial"/>
              </a:rPr>
              <a:t>Segundo nivel del esquema</a:t>
            </a:r>
            <a:endParaRPr b="0" lang="es-E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300" spc="-1" strike="noStrike">
                <a:solidFill>
                  <a:srgbClr val="000000"/>
                </a:solidFill>
                <a:latin typeface="Arial"/>
              </a:rPr>
              <a:t>Tercer nivel del esquema</a:t>
            </a:r>
            <a:endParaRPr b="0" lang="es-E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300" spc="-1" strike="noStrike">
                <a:solidFill>
                  <a:srgbClr val="000000"/>
                </a:solidFill>
                <a:latin typeface="Arial"/>
              </a:rPr>
              <a:t>Cuarto nivel del esquema</a:t>
            </a:r>
            <a:endParaRPr b="0" lang="es-E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300" spc="-1" strike="noStrike">
                <a:solidFill>
                  <a:srgbClr val="000000"/>
                </a:solidFill>
                <a:latin typeface="Arial"/>
              </a:rPr>
              <a:t>Quinto nivel del esquema</a:t>
            </a:r>
            <a:endParaRPr b="0" lang="es-E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300" spc="-1" strike="noStrike">
                <a:solidFill>
                  <a:srgbClr val="000000"/>
                </a:solidFill>
                <a:latin typeface="Arial"/>
              </a:rPr>
              <a:t>Sexto nivel del esquema</a:t>
            </a:r>
            <a:endParaRPr b="0" lang="es-E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300" spc="-1" strike="noStrike">
                <a:solidFill>
                  <a:srgbClr val="000000"/>
                </a:solidFill>
                <a:latin typeface="Arial"/>
              </a:rPr>
              <a:t>Séptimo nivel del esquema</a:t>
            </a:r>
            <a:endParaRPr b="0" lang="es-ES" sz="1300" spc="-1" strike="noStrike">
              <a:solidFill>
                <a:srgbClr val="000000"/>
              </a:solidFill>
              <a:latin typeface="Arial"/>
            </a:endParaRPr>
          </a:p>
        </p:txBody>
      </p:sp>
      <p:sp>
        <p:nvSpPr>
          <p:cNvPr id="259" name="PlaceHolder 2"/>
          <p:cNvSpPr>
            <a:spLocks noGrp="1"/>
          </p:cNvSpPr>
          <p:nvPr>
            <p:ph type="sldNum" idx="11"/>
          </p:nvPr>
        </p:nvSpPr>
        <p:spPr>
          <a:xfrm>
            <a:off x="8451000" y="47368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s" sz="900" spc="-1" strike="noStrike">
                <a:solidFill>
                  <a:schemeClr val="dk2"/>
                </a:solidFill>
                <a:latin typeface="Nunito"/>
                <a:ea typeface="Nunito"/>
              </a:defRPr>
            </a:lvl1pPr>
          </a:lstStyle>
          <a:p>
            <a:pPr indent="0" algn="r">
              <a:lnSpc>
                <a:spcPct val="100000"/>
              </a:lnSpc>
              <a:buNone/>
              <a:tabLst>
                <a:tab algn="l" pos="0"/>
              </a:tabLst>
            </a:pPr>
            <a:fld id="{B1B0F0DB-4BC7-4BB0-8C0F-88CCD770A77A}" type="slidenum">
              <a:rPr b="0" lang="es" sz="900" spc="-1" strike="noStrike">
                <a:solidFill>
                  <a:schemeClr val="dk2"/>
                </a:solidFill>
                <a:latin typeface="Nunito"/>
                <a:ea typeface="Nunito"/>
              </a:rPr>
              <a:t>&lt;número&gt;</a:t>
            </a:fld>
            <a:endParaRPr b="0" lang="es-E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grpSp>
        <p:nvGrpSpPr>
          <p:cNvPr id="41" name="Google Shape;142;p18"/>
          <p:cNvGrpSpPr/>
          <p:nvPr/>
        </p:nvGrpSpPr>
        <p:grpSpPr>
          <a:xfrm>
            <a:off x="0" y="4099320"/>
            <a:ext cx="9143640" cy="1044000"/>
            <a:chOff x="0" y="4099320"/>
            <a:chExt cx="9143640" cy="1044000"/>
          </a:xfrm>
        </p:grpSpPr>
        <p:grpSp>
          <p:nvGrpSpPr>
            <p:cNvPr id="42" name="Google Shape;143;p18"/>
            <p:cNvGrpSpPr/>
            <p:nvPr/>
          </p:nvGrpSpPr>
          <p:grpSpPr>
            <a:xfrm>
              <a:off x="0" y="4309200"/>
              <a:ext cx="231120" cy="834120"/>
              <a:chOff x="0" y="4309200"/>
              <a:chExt cx="231120" cy="834120"/>
            </a:xfrm>
          </p:grpSpPr>
          <p:sp>
            <p:nvSpPr>
              <p:cNvPr id="43" name="Google Shape;144;p18"/>
              <p:cNvSpPr/>
              <p:nvPr/>
            </p:nvSpPr>
            <p:spPr>
              <a:xfrm flipH="1">
                <a:off x="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44" name="Google Shape;145;p18"/>
              <p:cNvSpPr/>
              <p:nvPr/>
            </p:nvSpPr>
            <p:spPr>
              <a:xfrm flipH="1">
                <a:off x="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45" name="Google Shape;146;p18"/>
              <p:cNvSpPr/>
              <p:nvPr/>
            </p:nvSpPr>
            <p:spPr>
              <a:xfrm flipH="1">
                <a:off x="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46" name="Google Shape;147;p18"/>
              <p:cNvSpPr/>
              <p:nvPr/>
            </p:nvSpPr>
            <p:spPr>
              <a:xfrm flipH="1">
                <a:off x="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47" name="Google Shape;148;p18"/>
            <p:cNvGrpSpPr/>
            <p:nvPr/>
          </p:nvGrpSpPr>
          <p:grpSpPr>
            <a:xfrm>
              <a:off x="371520" y="4099320"/>
              <a:ext cx="231120" cy="1044000"/>
              <a:chOff x="371520" y="4099320"/>
              <a:chExt cx="231120" cy="1044000"/>
            </a:xfrm>
          </p:grpSpPr>
          <p:sp>
            <p:nvSpPr>
              <p:cNvPr id="48" name="Google Shape;149;p18"/>
              <p:cNvSpPr/>
              <p:nvPr/>
            </p:nvSpPr>
            <p:spPr>
              <a:xfrm flipH="1">
                <a:off x="3715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49" name="Google Shape;150;p18"/>
              <p:cNvSpPr/>
              <p:nvPr/>
            </p:nvSpPr>
            <p:spPr>
              <a:xfrm flipH="1">
                <a:off x="37152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50" name="Google Shape;151;p18"/>
              <p:cNvSpPr/>
              <p:nvPr/>
            </p:nvSpPr>
            <p:spPr>
              <a:xfrm flipH="1">
                <a:off x="3715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51" name="Google Shape;152;p18"/>
              <p:cNvSpPr/>
              <p:nvPr/>
            </p:nvSpPr>
            <p:spPr>
              <a:xfrm flipH="1">
                <a:off x="37152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52" name="Google Shape;153;p18"/>
              <p:cNvSpPr/>
              <p:nvPr/>
            </p:nvSpPr>
            <p:spPr>
              <a:xfrm flipH="1">
                <a:off x="3715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53" name="Google Shape;154;p18"/>
            <p:cNvGrpSpPr/>
            <p:nvPr/>
          </p:nvGrpSpPr>
          <p:grpSpPr>
            <a:xfrm>
              <a:off x="742680" y="4309200"/>
              <a:ext cx="231120" cy="834120"/>
              <a:chOff x="742680" y="4309200"/>
              <a:chExt cx="231120" cy="834120"/>
            </a:xfrm>
          </p:grpSpPr>
          <p:sp>
            <p:nvSpPr>
              <p:cNvPr id="54" name="Google Shape;155;p18"/>
              <p:cNvSpPr/>
              <p:nvPr/>
            </p:nvSpPr>
            <p:spPr>
              <a:xfrm flipH="1">
                <a:off x="74268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55" name="Google Shape;156;p18"/>
              <p:cNvSpPr/>
              <p:nvPr/>
            </p:nvSpPr>
            <p:spPr>
              <a:xfrm flipH="1">
                <a:off x="74268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56" name="Google Shape;157;p18"/>
              <p:cNvSpPr/>
              <p:nvPr/>
            </p:nvSpPr>
            <p:spPr>
              <a:xfrm flipH="1">
                <a:off x="74268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57" name="Google Shape;158;p18"/>
              <p:cNvSpPr/>
              <p:nvPr/>
            </p:nvSpPr>
            <p:spPr>
              <a:xfrm flipH="1">
                <a:off x="74268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58" name="Google Shape;159;p18"/>
            <p:cNvGrpSpPr/>
            <p:nvPr/>
          </p:nvGrpSpPr>
          <p:grpSpPr>
            <a:xfrm>
              <a:off x="1114200" y="4519080"/>
              <a:ext cx="231120" cy="624240"/>
              <a:chOff x="1114200" y="4519080"/>
              <a:chExt cx="231120" cy="624240"/>
            </a:xfrm>
          </p:grpSpPr>
          <p:sp>
            <p:nvSpPr>
              <p:cNvPr id="59" name="Google Shape;160;p18"/>
              <p:cNvSpPr/>
              <p:nvPr/>
            </p:nvSpPr>
            <p:spPr>
              <a:xfrm flipH="1">
                <a:off x="111420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60" name="Google Shape;161;p18"/>
              <p:cNvSpPr/>
              <p:nvPr/>
            </p:nvSpPr>
            <p:spPr>
              <a:xfrm flipH="1">
                <a:off x="111420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61" name="Google Shape;162;p18"/>
              <p:cNvSpPr/>
              <p:nvPr/>
            </p:nvSpPr>
            <p:spPr>
              <a:xfrm flipH="1">
                <a:off x="111420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62" name="Google Shape;163;p18"/>
            <p:cNvGrpSpPr/>
            <p:nvPr/>
          </p:nvGrpSpPr>
          <p:grpSpPr>
            <a:xfrm>
              <a:off x="1856880" y="4099320"/>
              <a:ext cx="231120" cy="1044000"/>
              <a:chOff x="1856880" y="4099320"/>
              <a:chExt cx="231120" cy="1044000"/>
            </a:xfrm>
          </p:grpSpPr>
          <p:sp>
            <p:nvSpPr>
              <p:cNvPr id="63" name="Google Shape;164;p18"/>
              <p:cNvSpPr/>
              <p:nvPr/>
            </p:nvSpPr>
            <p:spPr>
              <a:xfrm flipH="1">
                <a:off x="185688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64" name="Google Shape;165;p18"/>
              <p:cNvSpPr/>
              <p:nvPr/>
            </p:nvSpPr>
            <p:spPr>
              <a:xfrm flipH="1">
                <a:off x="185688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65" name="Google Shape;166;p18"/>
              <p:cNvSpPr/>
              <p:nvPr/>
            </p:nvSpPr>
            <p:spPr>
              <a:xfrm flipH="1">
                <a:off x="185688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66" name="Google Shape;167;p18"/>
              <p:cNvSpPr/>
              <p:nvPr/>
            </p:nvSpPr>
            <p:spPr>
              <a:xfrm flipH="1">
                <a:off x="185688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67" name="Google Shape;168;p18"/>
              <p:cNvSpPr/>
              <p:nvPr/>
            </p:nvSpPr>
            <p:spPr>
              <a:xfrm flipH="1">
                <a:off x="185688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68" name="Google Shape;169;p18"/>
            <p:cNvGrpSpPr/>
            <p:nvPr/>
          </p:nvGrpSpPr>
          <p:grpSpPr>
            <a:xfrm>
              <a:off x="2228040" y="4309200"/>
              <a:ext cx="231120" cy="834120"/>
              <a:chOff x="2228040" y="4309200"/>
              <a:chExt cx="231120" cy="834120"/>
            </a:xfrm>
          </p:grpSpPr>
          <p:sp>
            <p:nvSpPr>
              <p:cNvPr id="69" name="Google Shape;170;p18"/>
              <p:cNvSpPr/>
              <p:nvPr/>
            </p:nvSpPr>
            <p:spPr>
              <a:xfrm flipH="1">
                <a:off x="222804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70" name="Google Shape;171;p18"/>
              <p:cNvSpPr/>
              <p:nvPr/>
            </p:nvSpPr>
            <p:spPr>
              <a:xfrm flipH="1">
                <a:off x="222804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71" name="Google Shape;172;p18"/>
              <p:cNvSpPr/>
              <p:nvPr/>
            </p:nvSpPr>
            <p:spPr>
              <a:xfrm flipH="1">
                <a:off x="222804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72" name="Google Shape;173;p18"/>
              <p:cNvSpPr/>
              <p:nvPr/>
            </p:nvSpPr>
            <p:spPr>
              <a:xfrm flipH="1">
                <a:off x="222804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73" name="Google Shape;174;p18"/>
            <p:cNvGrpSpPr/>
            <p:nvPr/>
          </p:nvGrpSpPr>
          <p:grpSpPr>
            <a:xfrm>
              <a:off x="2599560" y="4519080"/>
              <a:ext cx="231120" cy="624240"/>
              <a:chOff x="2599560" y="4519080"/>
              <a:chExt cx="231120" cy="624240"/>
            </a:xfrm>
          </p:grpSpPr>
          <p:sp>
            <p:nvSpPr>
              <p:cNvPr id="74" name="Google Shape;175;p18"/>
              <p:cNvSpPr/>
              <p:nvPr/>
            </p:nvSpPr>
            <p:spPr>
              <a:xfrm flipH="1">
                <a:off x="259956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75" name="Google Shape;176;p18"/>
              <p:cNvSpPr/>
              <p:nvPr/>
            </p:nvSpPr>
            <p:spPr>
              <a:xfrm flipH="1">
                <a:off x="259956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76" name="Google Shape;177;p18"/>
              <p:cNvSpPr/>
              <p:nvPr/>
            </p:nvSpPr>
            <p:spPr>
              <a:xfrm flipH="1">
                <a:off x="259956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77" name="Google Shape;178;p18"/>
            <p:cNvGrpSpPr/>
            <p:nvPr/>
          </p:nvGrpSpPr>
          <p:grpSpPr>
            <a:xfrm>
              <a:off x="3342240" y="4099320"/>
              <a:ext cx="231120" cy="1044000"/>
              <a:chOff x="3342240" y="4099320"/>
              <a:chExt cx="231120" cy="1044000"/>
            </a:xfrm>
          </p:grpSpPr>
          <p:sp>
            <p:nvSpPr>
              <p:cNvPr id="78" name="Google Shape;179;p18"/>
              <p:cNvSpPr/>
              <p:nvPr/>
            </p:nvSpPr>
            <p:spPr>
              <a:xfrm flipH="1">
                <a:off x="334224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79" name="Google Shape;180;p18"/>
              <p:cNvSpPr/>
              <p:nvPr/>
            </p:nvSpPr>
            <p:spPr>
              <a:xfrm flipH="1">
                <a:off x="334224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80" name="Google Shape;181;p18"/>
              <p:cNvSpPr/>
              <p:nvPr/>
            </p:nvSpPr>
            <p:spPr>
              <a:xfrm flipH="1">
                <a:off x="334224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81" name="Google Shape;182;p18"/>
              <p:cNvSpPr/>
              <p:nvPr/>
            </p:nvSpPr>
            <p:spPr>
              <a:xfrm flipH="1">
                <a:off x="334224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82" name="Google Shape;183;p18"/>
              <p:cNvSpPr/>
              <p:nvPr/>
            </p:nvSpPr>
            <p:spPr>
              <a:xfrm flipH="1">
                <a:off x="334224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83" name="Google Shape;184;p18"/>
            <p:cNvGrpSpPr/>
            <p:nvPr/>
          </p:nvGrpSpPr>
          <p:grpSpPr>
            <a:xfrm>
              <a:off x="3713400" y="4309200"/>
              <a:ext cx="231120" cy="834120"/>
              <a:chOff x="3713400" y="4309200"/>
              <a:chExt cx="231120" cy="834120"/>
            </a:xfrm>
          </p:grpSpPr>
          <p:sp>
            <p:nvSpPr>
              <p:cNvPr id="84" name="Google Shape;185;p18"/>
              <p:cNvSpPr/>
              <p:nvPr/>
            </p:nvSpPr>
            <p:spPr>
              <a:xfrm flipH="1">
                <a:off x="371340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85" name="Google Shape;186;p18"/>
              <p:cNvSpPr/>
              <p:nvPr/>
            </p:nvSpPr>
            <p:spPr>
              <a:xfrm flipH="1">
                <a:off x="371340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86" name="Google Shape;187;p18"/>
              <p:cNvSpPr/>
              <p:nvPr/>
            </p:nvSpPr>
            <p:spPr>
              <a:xfrm flipH="1">
                <a:off x="371340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87" name="Google Shape;188;p18"/>
              <p:cNvSpPr/>
              <p:nvPr/>
            </p:nvSpPr>
            <p:spPr>
              <a:xfrm flipH="1">
                <a:off x="371340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88" name="Google Shape;189;p18"/>
            <p:cNvGrpSpPr/>
            <p:nvPr/>
          </p:nvGrpSpPr>
          <p:grpSpPr>
            <a:xfrm>
              <a:off x="1485360" y="4309200"/>
              <a:ext cx="231120" cy="834120"/>
              <a:chOff x="1485360" y="4309200"/>
              <a:chExt cx="231120" cy="834120"/>
            </a:xfrm>
          </p:grpSpPr>
          <p:sp>
            <p:nvSpPr>
              <p:cNvPr id="89" name="Google Shape;190;p18"/>
              <p:cNvSpPr/>
              <p:nvPr/>
            </p:nvSpPr>
            <p:spPr>
              <a:xfrm flipH="1">
                <a:off x="148536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90" name="Google Shape;191;p18"/>
              <p:cNvSpPr/>
              <p:nvPr/>
            </p:nvSpPr>
            <p:spPr>
              <a:xfrm flipH="1">
                <a:off x="148536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91" name="Google Shape;192;p18"/>
              <p:cNvSpPr/>
              <p:nvPr/>
            </p:nvSpPr>
            <p:spPr>
              <a:xfrm flipH="1">
                <a:off x="148536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92" name="Google Shape;193;p18"/>
              <p:cNvSpPr/>
              <p:nvPr/>
            </p:nvSpPr>
            <p:spPr>
              <a:xfrm flipH="1">
                <a:off x="148536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93" name="Google Shape;194;p18"/>
            <p:cNvGrpSpPr/>
            <p:nvPr/>
          </p:nvGrpSpPr>
          <p:grpSpPr>
            <a:xfrm>
              <a:off x="4084920" y="4519080"/>
              <a:ext cx="231120" cy="624240"/>
              <a:chOff x="4084920" y="4519080"/>
              <a:chExt cx="231120" cy="624240"/>
            </a:xfrm>
          </p:grpSpPr>
          <p:sp>
            <p:nvSpPr>
              <p:cNvPr id="94" name="Google Shape;195;p18"/>
              <p:cNvSpPr/>
              <p:nvPr/>
            </p:nvSpPr>
            <p:spPr>
              <a:xfrm flipH="1">
                <a:off x="40849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95" name="Google Shape;196;p18"/>
              <p:cNvSpPr/>
              <p:nvPr/>
            </p:nvSpPr>
            <p:spPr>
              <a:xfrm flipH="1">
                <a:off x="40849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96" name="Google Shape;197;p18"/>
              <p:cNvSpPr/>
              <p:nvPr/>
            </p:nvSpPr>
            <p:spPr>
              <a:xfrm flipH="1">
                <a:off x="40849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97" name="Google Shape;198;p18"/>
            <p:cNvGrpSpPr/>
            <p:nvPr/>
          </p:nvGrpSpPr>
          <p:grpSpPr>
            <a:xfrm>
              <a:off x="2970720" y="4309200"/>
              <a:ext cx="231120" cy="834120"/>
              <a:chOff x="2970720" y="4309200"/>
              <a:chExt cx="231120" cy="834120"/>
            </a:xfrm>
          </p:grpSpPr>
          <p:sp>
            <p:nvSpPr>
              <p:cNvPr id="98" name="Google Shape;199;p18"/>
              <p:cNvSpPr/>
              <p:nvPr/>
            </p:nvSpPr>
            <p:spPr>
              <a:xfrm flipH="1">
                <a:off x="29707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99" name="Google Shape;200;p18"/>
              <p:cNvSpPr/>
              <p:nvPr/>
            </p:nvSpPr>
            <p:spPr>
              <a:xfrm flipH="1">
                <a:off x="297072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00" name="Google Shape;201;p18"/>
              <p:cNvSpPr/>
              <p:nvPr/>
            </p:nvSpPr>
            <p:spPr>
              <a:xfrm flipH="1">
                <a:off x="29707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01" name="Google Shape;202;p18"/>
              <p:cNvSpPr/>
              <p:nvPr/>
            </p:nvSpPr>
            <p:spPr>
              <a:xfrm flipH="1">
                <a:off x="29707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02" name="Google Shape;203;p18"/>
            <p:cNvGrpSpPr/>
            <p:nvPr/>
          </p:nvGrpSpPr>
          <p:grpSpPr>
            <a:xfrm>
              <a:off x="4456080" y="4309200"/>
              <a:ext cx="231120" cy="834120"/>
              <a:chOff x="4456080" y="4309200"/>
              <a:chExt cx="231120" cy="834120"/>
            </a:xfrm>
          </p:grpSpPr>
          <p:sp>
            <p:nvSpPr>
              <p:cNvPr id="103" name="Google Shape;204;p18"/>
              <p:cNvSpPr/>
              <p:nvPr/>
            </p:nvSpPr>
            <p:spPr>
              <a:xfrm flipH="1">
                <a:off x="445608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04" name="Google Shape;205;p18"/>
              <p:cNvSpPr/>
              <p:nvPr/>
            </p:nvSpPr>
            <p:spPr>
              <a:xfrm flipH="1">
                <a:off x="445608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05" name="Google Shape;206;p18"/>
              <p:cNvSpPr/>
              <p:nvPr/>
            </p:nvSpPr>
            <p:spPr>
              <a:xfrm flipH="1">
                <a:off x="445608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06" name="Google Shape;207;p18"/>
              <p:cNvSpPr/>
              <p:nvPr/>
            </p:nvSpPr>
            <p:spPr>
              <a:xfrm flipH="1">
                <a:off x="445608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07" name="Google Shape;208;p18"/>
            <p:cNvGrpSpPr/>
            <p:nvPr/>
          </p:nvGrpSpPr>
          <p:grpSpPr>
            <a:xfrm>
              <a:off x="4827600" y="4099320"/>
              <a:ext cx="231120" cy="1044000"/>
              <a:chOff x="4827600" y="4099320"/>
              <a:chExt cx="231120" cy="1044000"/>
            </a:xfrm>
          </p:grpSpPr>
          <p:sp>
            <p:nvSpPr>
              <p:cNvPr id="108" name="Google Shape;209;p18"/>
              <p:cNvSpPr/>
              <p:nvPr/>
            </p:nvSpPr>
            <p:spPr>
              <a:xfrm flipH="1">
                <a:off x="482760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09" name="Google Shape;210;p18"/>
              <p:cNvSpPr/>
              <p:nvPr/>
            </p:nvSpPr>
            <p:spPr>
              <a:xfrm flipH="1">
                <a:off x="482760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10" name="Google Shape;211;p18"/>
              <p:cNvSpPr/>
              <p:nvPr/>
            </p:nvSpPr>
            <p:spPr>
              <a:xfrm flipH="1">
                <a:off x="482760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11" name="Google Shape;212;p18"/>
              <p:cNvSpPr/>
              <p:nvPr/>
            </p:nvSpPr>
            <p:spPr>
              <a:xfrm flipH="1">
                <a:off x="482760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12" name="Google Shape;213;p18"/>
              <p:cNvSpPr/>
              <p:nvPr/>
            </p:nvSpPr>
            <p:spPr>
              <a:xfrm flipH="1">
                <a:off x="482760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13" name="Google Shape;214;p18"/>
            <p:cNvGrpSpPr/>
            <p:nvPr/>
          </p:nvGrpSpPr>
          <p:grpSpPr>
            <a:xfrm>
              <a:off x="5199120" y="4309200"/>
              <a:ext cx="231120" cy="834120"/>
              <a:chOff x="5199120" y="4309200"/>
              <a:chExt cx="231120" cy="834120"/>
            </a:xfrm>
          </p:grpSpPr>
          <p:sp>
            <p:nvSpPr>
              <p:cNvPr id="114" name="Google Shape;215;p18"/>
              <p:cNvSpPr/>
              <p:nvPr/>
            </p:nvSpPr>
            <p:spPr>
              <a:xfrm flipH="1">
                <a:off x="51991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15" name="Google Shape;216;p18"/>
              <p:cNvSpPr/>
              <p:nvPr/>
            </p:nvSpPr>
            <p:spPr>
              <a:xfrm flipH="1">
                <a:off x="519912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16" name="Google Shape;217;p18"/>
              <p:cNvSpPr/>
              <p:nvPr/>
            </p:nvSpPr>
            <p:spPr>
              <a:xfrm flipH="1">
                <a:off x="51991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17" name="Google Shape;218;p18"/>
              <p:cNvSpPr/>
              <p:nvPr/>
            </p:nvSpPr>
            <p:spPr>
              <a:xfrm flipH="1">
                <a:off x="51991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18" name="Google Shape;219;p18"/>
            <p:cNvGrpSpPr/>
            <p:nvPr/>
          </p:nvGrpSpPr>
          <p:grpSpPr>
            <a:xfrm>
              <a:off x="5570280" y="4519080"/>
              <a:ext cx="231120" cy="624240"/>
              <a:chOff x="5570280" y="4519080"/>
              <a:chExt cx="231120" cy="624240"/>
            </a:xfrm>
          </p:grpSpPr>
          <p:sp>
            <p:nvSpPr>
              <p:cNvPr id="119" name="Google Shape;220;p18"/>
              <p:cNvSpPr/>
              <p:nvPr/>
            </p:nvSpPr>
            <p:spPr>
              <a:xfrm flipH="1">
                <a:off x="557028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20" name="Google Shape;221;p18"/>
              <p:cNvSpPr/>
              <p:nvPr/>
            </p:nvSpPr>
            <p:spPr>
              <a:xfrm flipH="1">
                <a:off x="557028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21" name="Google Shape;222;p18"/>
              <p:cNvSpPr/>
              <p:nvPr/>
            </p:nvSpPr>
            <p:spPr>
              <a:xfrm flipH="1">
                <a:off x="557028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22" name="Google Shape;223;p18"/>
            <p:cNvGrpSpPr/>
            <p:nvPr/>
          </p:nvGrpSpPr>
          <p:grpSpPr>
            <a:xfrm>
              <a:off x="5941800" y="4309200"/>
              <a:ext cx="231120" cy="834120"/>
              <a:chOff x="5941800" y="4309200"/>
              <a:chExt cx="231120" cy="834120"/>
            </a:xfrm>
          </p:grpSpPr>
          <p:sp>
            <p:nvSpPr>
              <p:cNvPr id="123" name="Google Shape;224;p18"/>
              <p:cNvSpPr/>
              <p:nvPr/>
            </p:nvSpPr>
            <p:spPr>
              <a:xfrm flipH="1">
                <a:off x="594180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24" name="Google Shape;225;p18"/>
              <p:cNvSpPr/>
              <p:nvPr/>
            </p:nvSpPr>
            <p:spPr>
              <a:xfrm flipH="1">
                <a:off x="594180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25" name="Google Shape;226;p18"/>
              <p:cNvSpPr/>
              <p:nvPr/>
            </p:nvSpPr>
            <p:spPr>
              <a:xfrm flipH="1">
                <a:off x="594180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26" name="Google Shape;227;p18"/>
              <p:cNvSpPr/>
              <p:nvPr/>
            </p:nvSpPr>
            <p:spPr>
              <a:xfrm flipH="1">
                <a:off x="594180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27" name="Google Shape;228;p18"/>
            <p:cNvGrpSpPr/>
            <p:nvPr/>
          </p:nvGrpSpPr>
          <p:grpSpPr>
            <a:xfrm>
              <a:off x="6312960" y="4099320"/>
              <a:ext cx="231120" cy="1044000"/>
              <a:chOff x="6312960" y="4099320"/>
              <a:chExt cx="231120" cy="1044000"/>
            </a:xfrm>
          </p:grpSpPr>
          <p:sp>
            <p:nvSpPr>
              <p:cNvPr id="128" name="Google Shape;229;p18"/>
              <p:cNvSpPr/>
              <p:nvPr/>
            </p:nvSpPr>
            <p:spPr>
              <a:xfrm flipH="1">
                <a:off x="631296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29" name="Google Shape;230;p18"/>
              <p:cNvSpPr/>
              <p:nvPr/>
            </p:nvSpPr>
            <p:spPr>
              <a:xfrm flipH="1">
                <a:off x="631296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30" name="Google Shape;231;p18"/>
              <p:cNvSpPr/>
              <p:nvPr/>
            </p:nvSpPr>
            <p:spPr>
              <a:xfrm flipH="1">
                <a:off x="631296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31" name="Google Shape;232;p18"/>
              <p:cNvSpPr/>
              <p:nvPr/>
            </p:nvSpPr>
            <p:spPr>
              <a:xfrm flipH="1">
                <a:off x="631296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32" name="Google Shape;233;p18"/>
              <p:cNvSpPr/>
              <p:nvPr/>
            </p:nvSpPr>
            <p:spPr>
              <a:xfrm flipH="1">
                <a:off x="631296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33" name="Google Shape;234;p18"/>
            <p:cNvGrpSpPr/>
            <p:nvPr/>
          </p:nvGrpSpPr>
          <p:grpSpPr>
            <a:xfrm>
              <a:off x="6684480" y="4309200"/>
              <a:ext cx="231120" cy="834120"/>
              <a:chOff x="6684480" y="4309200"/>
              <a:chExt cx="231120" cy="834120"/>
            </a:xfrm>
          </p:grpSpPr>
          <p:sp>
            <p:nvSpPr>
              <p:cNvPr id="134" name="Google Shape;235;p18"/>
              <p:cNvSpPr/>
              <p:nvPr/>
            </p:nvSpPr>
            <p:spPr>
              <a:xfrm flipH="1">
                <a:off x="668448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35" name="Google Shape;236;p18"/>
              <p:cNvSpPr/>
              <p:nvPr/>
            </p:nvSpPr>
            <p:spPr>
              <a:xfrm flipH="1">
                <a:off x="668448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36" name="Google Shape;237;p18"/>
              <p:cNvSpPr/>
              <p:nvPr/>
            </p:nvSpPr>
            <p:spPr>
              <a:xfrm flipH="1">
                <a:off x="668448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37" name="Google Shape;238;p18"/>
              <p:cNvSpPr/>
              <p:nvPr/>
            </p:nvSpPr>
            <p:spPr>
              <a:xfrm flipH="1">
                <a:off x="668448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38" name="Google Shape;239;p18"/>
            <p:cNvGrpSpPr/>
            <p:nvPr/>
          </p:nvGrpSpPr>
          <p:grpSpPr>
            <a:xfrm>
              <a:off x="7055640" y="4519080"/>
              <a:ext cx="231120" cy="624240"/>
              <a:chOff x="7055640" y="4519080"/>
              <a:chExt cx="231120" cy="624240"/>
            </a:xfrm>
          </p:grpSpPr>
          <p:sp>
            <p:nvSpPr>
              <p:cNvPr id="139" name="Google Shape;240;p18"/>
              <p:cNvSpPr/>
              <p:nvPr/>
            </p:nvSpPr>
            <p:spPr>
              <a:xfrm flipH="1">
                <a:off x="705564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40" name="Google Shape;241;p18"/>
              <p:cNvSpPr/>
              <p:nvPr/>
            </p:nvSpPr>
            <p:spPr>
              <a:xfrm flipH="1">
                <a:off x="705564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41" name="Google Shape;242;p18"/>
              <p:cNvSpPr/>
              <p:nvPr/>
            </p:nvSpPr>
            <p:spPr>
              <a:xfrm flipH="1">
                <a:off x="705564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42" name="Google Shape;243;p18"/>
            <p:cNvGrpSpPr/>
            <p:nvPr/>
          </p:nvGrpSpPr>
          <p:grpSpPr>
            <a:xfrm>
              <a:off x="7798320" y="4099320"/>
              <a:ext cx="231120" cy="1044000"/>
              <a:chOff x="7798320" y="4099320"/>
              <a:chExt cx="231120" cy="1044000"/>
            </a:xfrm>
          </p:grpSpPr>
          <p:sp>
            <p:nvSpPr>
              <p:cNvPr id="143" name="Google Shape;244;p18"/>
              <p:cNvSpPr/>
              <p:nvPr/>
            </p:nvSpPr>
            <p:spPr>
              <a:xfrm flipH="1">
                <a:off x="77983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44" name="Google Shape;245;p18"/>
              <p:cNvSpPr/>
              <p:nvPr/>
            </p:nvSpPr>
            <p:spPr>
              <a:xfrm flipH="1">
                <a:off x="779832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45" name="Google Shape;246;p18"/>
              <p:cNvSpPr/>
              <p:nvPr/>
            </p:nvSpPr>
            <p:spPr>
              <a:xfrm flipH="1">
                <a:off x="77983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46" name="Google Shape;247;p18"/>
              <p:cNvSpPr/>
              <p:nvPr/>
            </p:nvSpPr>
            <p:spPr>
              <a:xfrm flipH="1">
                <a:off x="779832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47" name="Google Shape;248;p18"/>
              <p:cNvSpPr/>
              <p:nvPr/>
            </p:nvSpPr>
            <p:spPr>
              <a:xfrm flipH="1">
                <a:off x="77983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48" name="Google Shape;249;p18"/>
            <p:cNvGrpSpPr/>
            <p:nvPr/>
          </p:nvGrpSpPr>
          <p:grpSpPr>
            <a:xfrm>
              <a:off x="8169840" y="4309200"/>
              <a:ext cx="231120" cy="834120"/>
              <a:chOff x="8169840" y="4309200"/>
              <a:chExt cx="231120" cy="834120"/>
            </a:xfrm>
          </p:grpSpPr>
          <p:sp>
            <p:nvSpPr>
              <p:cNvPr id="149" name="Google Shape;250;p18"/>
              <p:cNvSpPr/>
              <p:nvPr/>
            </p:nvSpPr>
            <p:spPr>
              <a:xfrm flipH="1">
                <a:off x="816984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50" name="Google Shape;251;p18"/>
              <p:cNvSpPr/>
              <p:nvPr/>
            </p:nvSpPr>
            <p:spPr>
              <a:xfrm flipH="1">
                <a:off x="816984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51" name="Google Shape;252;p18"/>
              <p:cNvSpPr/>
              <p:nvPr/>
            </p:nvSpPr>
            <p:spPr>
              <a:xfrm flipH="1">
                <a:off x="816984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52" name="Google Shape;253;p18"/>
              <p:cNvSpPr/>
              <p:nvPr/>
            </p:nvSpPr>
            <p:spPr>
              <a:xfrm flipH="1">
                <a:off x="816984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53" name="Google Shape;254;p18"/>
            <p:cNvGrpSpPr/>
            <p:nvPr/>
          </p:nvGrpSpPr>
          <p:grpSpPr>
            <a:xfrm>
              <a:off x="7427160" y="4309200"/>
              <a:ext cx="231120" cy="834120"/>
              <a:chOff x="7427160" y="4309200"/>
              <a:chExt cx="231120" cy="834120"/>
            </a:xfrm>
          </p:grpSpPr>
          <p:sp>
            <p:nvSpPr>
              <p:cNvPr id="154" name="Google Shape;255;p18"/>
              <p:cNvSpPr/>
              <p:nvPr/>
            </p:nvSpPr>
            <p:spPr>
              <a:xfrm flipH="1">
                <a:off x="742716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55" name="Google Shape;256;p18"/>
              <p:cNvSpPr/>
              <p:nvPr/>
            </p:nvSpPr>
            <p:spPr>
              <a:xfrm flipH="1">
                <a:off x="742716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56" name="Google Shape;257;p18"/>
              <p:cNvSpPr/>
              <p:nvPr/>
            </p:nvSpPr>
            <p:spPr>
              <a:xfrm flipH="1">
                <a:off x="742716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57" name="Google Shape;258;p18"/>
              <p:cNvSpPr/>
              <p:nvPr/>
            </p:nvSpPr>
            <p:spPr>
              <a:xfrm flipH="1">
                <a:off x="742716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58" name="Google Shape;259;p18"/>
            <p:cNvGrpSpPr/>
            <p:nvPr/>
          </p:nvGrpSpPr>
          <p:grpSpPr>
            <a:xfrm>
              <a:off x="8541000" y="4519080"/>
              <a:ext cx="231120" cy="624240"/>
              <a:chOff x="8541000" y="4519080"/>
              <a:chExt cx="231120" cy="624240"/>
            </a:xfrm>
          </p:grpSpPr>
          <p:sp>
            <p:nvSpPr>
              <p:cNvPr id="159" name="Google Shape;260;p18"/>
              <p:cNvSpPr/>
              <p:nvPr/>
            </p:nvSpPr>
            <p:spPr>
              <a:xfrm flipH="1">
                <a:off x="854100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60" name="Google Shape;261;p18"/>
              <p:cNvSpPr/>
              <p:nvPr/>
            </p:nvSpPr>
            <p:spPr>
              <a:xfrm flipH="1">
                <a:off x="854100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61" name="Google Shape;262;p18"/>
              <p:cNvSpPr/>
              <p:nvPr/>
            </p:nvSpPr>
            <p:spPr>
              <a:xfrm flipH="1">
                <a:off x="854100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62" name="Google Shape;263;p18"/>
            <p:cNvGrpSpPr/>
            <p:nvPr/>
          </p:nvGrpSpPr>
          <p:grpSpPr>
            <a:xfrm>
              <a:off x="8912520" y="4309200"/>
              <a:ext cx="231120" cy="834120"/>
              <a:chOff x="8912520" y="4309200"/>
              <a:chExt cx="231120" cy="834120"/>
            </a:xfrm>
          </p:grpSpPr>
          <p:sp>
            <p:nvSpPr>
              <p:cNvPr id="163" name="Google Shape;264;p18"/>
              <p:cNvSpPr/>
              <p:nvPr/>
            </p:nvSpPr>
            <p:spPr>
              <a:xfrm flipH="1">
                <a:off x="89125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64" name="Google Shape;265;p18"/>
              <p:cNvSpPr/>
              <p:nvPr/>
            </p:nvSpPr>
            <p:spPr>
              <a:xfrm flipH="1">
                <a:off x="891252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65" name="Google Shape;266;p18"/>
              <p:cNvSpPr/>
              <p:nvPr/>
            </p:nvSpPr>
            <p:spPr>
              <a:xfrm flipH="1">
                <a:off x="89125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66" name="Google Shape;267;p18"/>
              <p:cNvSpPr/>
              <p:nvPr/>
            </p:nvSpPr>
            <p:spPr>
              <a:xfrm flipH="1">
                <a:off x="89125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sp>
        <p:nvSpPr>
          <p:cNvPr id="167" name="PlaceHolder 1"/>
          <p:cNvSpPr>
            <a:spLocks noGrp="1"/>
          </p:cNvSpPr>
          <p:nvPr>
            <p:ph type="title"/>
          </p:nvPr>
        </p:nvSpPr>
        <p:spPr>
          <a:xfrm>
            <a:off x="1388520" y="772560"/>
            <a:ext cx="6366600" cy="1863000"/>
          </a:xfrm>
          <a:prstGeom prst="rect">
            <a:avLst/>
          </a:prstGeom>
          <a:noFill/>
          <a:ln w="0">
            <a:noFill/>
          </a:ln>
        </p:spPr>
        <p:txBody>
          <a:bodyPr lIns="91440" rIns="91440" tIns="91440" bIns="91440" anchor="ctr">
            <a:normAutofit/>
          </a:bodyPr>
          <a:p>
            <a:pPr indent="0" algn="ctr">
              <a:lnSpc>
                <a:spcPct val="100000"/>
              </a:lnSpc>
              <a:buNone/>
            </a:pPr>
            <a:r>
              <a:rPr b="1" lang="es-ES" sz="8000" spc="-1" strike="noStrike">
                <a:solidFill>
                  <a:schemeClr val="lt1"/>
                </a:solidFill>
                <a:latin typeface="Maven Pro"/>
                <a:ea typeface="Maven Pro"/>
              </a:rPr>
              <a:t>xx%</a:t>
            </a:r>
            <a:endParaRPr b="0" lang="es-ES" sz="8000" spc="-1" strike="noStrike">
              <a:solidFill>
                <a:srgbClr val="000000"/>
              </a:solidFill>
              <a:latin typeface="Arial"/>
            </a:endParaRPr>
          </a:p>
        </p:txBody>
      </p:sp>
      <p:sp>
        <p:nvSpPr>
          <p:cNvPr id="168" name="PlaceHolder 2"/>
          <p:cNvSpPr>
            <a:spLocks noGrp="1"/>
          </p:cNvSpPr>
          <p:nvPr>
            <p:ph type="body"/>
          </p:nvPr>
        </p:nvSpPr>
        <p:spPr>
          <a:xfrm>
            <a:off x="1388520" y="2712240"/>
            <a:ext cx="6366600" cy="1110960"/>
          </a:xfrm>
          <a:prstGeom prst="rect">
            <a:avLst/>
          </a:prstGeom>
          <a:noFill/>
          <a:ln w="0">
            <a:noFill/>
          </a:ln>
        </p:spPr>
        <p:txBody>
          <a:bodyPr lIns="91440" rIns="91440" tIns="91440" bIns="91440" anchor="t">
            <a:normAutofit fontScale="36891" lnSpcReduction="10000"/>
          </a:bodyPr>
          <a:p>
            <a:pPr marL="432000" indent="-324000">
              <a:spcBef>
                <a:spcPts val="1417"/>
              </a:spcBef>
              <a:buClr>
                <a:srgbClr val="ffffff"/>
              </a:buClr>
              <a:buSzPct val="45000"/>
              <a:buFont typeface="Wingdings" charset="2"/>
              <a:buChar char=""/>
            </a:pPr>
            <a:r>
              <a:rPr b="0" lang="es-ES" sz="1300" spc="-1" strike="noStrike">
                <a:solidFill>
                  <a:srgbClr val="000000"/>
                </a:solidFill>
                <a:latin typeface="Arial"/>
              </a:rPr>
              <a:t>Pulse para editar el formato de texto del esquema</a:t>
            </a:r>
            <a:endParaRPr b="0" lang="es-ES" sz="13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300" spc="-1" strike="noStrike">
                <a:solidFill>
                  <a:srgbClr val="000000"/>
                </a:solidFill>
                <a:latin typeface="Arial"/>
              </a:rPr>
              <a:t>Segundo nivel del esquema</a:t>
            </a:r>
            <a:endParaRPr b="0" lang="es-ES" sz="13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300" spc="-1" strike="noStrike">
                <a:solidFill>
                  <a:srgbClr val="000000"/>
                </a:solidFill>
                <a:latin typeface="Arial"/>
              </a:rPr>
              <a:t>Tercer nivel del esquema</a:t>
            </a:r>
            <a:endParaRPr b="0" lang="es-ES" sz="13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300" spc="-1" strike="noStrike">
                <a:solidFill>
                  <a:srgbClr val="000000"/>
                </a:solidFill>
                <a:latin typeface="Arial"/>
              </a:rPr>
              <a:t>Cuarto nivel del esquema</a:t>
            </a:r>
            <a:endParaRPr b="0" lang="es-ES" sz="13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1300" spc="-1" strike="noStrike">
                <a:solidFill>
                  <a:srgbClr val="000000"/>
                </a:solidFill>
                <a:latin typeface="Arial"/>
              </a:rPr>
              <a:t>Quinto nivel del esquema</a:t>
            </a:r>
            <a:endParaRPr b="0" lang="es-ES" sz="13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1300" spc="-1" strike="noStrike">
                <a:solidFill>
                  <a:srgbClr val="000000"/>
                </a:solidFill>
                <a:latin typeface="Arial"/>
              </a:rPr>
              <a:t>Sexto nivel del esquema</a:t>
            </a:r>
            <a:endParaRPr b="0" lang="es-ES" sz="13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1300" spc="-1" strike="noStrike">
                <a:solidFill>
                  <a:srgbClr val="000000"/>
                </a:solidFill>
                <a:latin typeface="Arial"/>
              </a:rPr>
              <a:t>Séptimo nivel del esquema</a:t>
            </a:r>
            <a:endParaRPr b="0" lang="es-ES" sz="1300" spc="-1" strike="noStrike">
              <a:solidFill>
                <a:srgbClr val="000000"/>
              </a:solidFill>
              <a:latin typeface="Arial"/>
            </a:endParaRPr>
          </a:p>
        </p:txBody>
      </p:sp>
      <p:sp>
        <p:nvSpPr>
          <p:cNvPr id="169" name="PlaceHolder 3"/>
          <p:cNvSpPr>
            <a:spLocks noGrp="1"/>
          </p:cNvSpPr>
          <p:nvPr>
            <p:ph type="sldNum" idx="2"/>
          </p:nvPr>
        </p:nvSpPr>
        <p:spPr>
          <a:xfrm>
            <a:off x="8451000" y="47368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s" sz="900" spc="-1" strike="noStrike">
                <a:solidFill>
                  <a:schemeClr val="lt1"/>
                </a:solidFill>
                <a:latin typeface="Nunito"/>
                <a:ea typeface="Nunito"/>
              </a:defRPr>
            </a:lvl1pPr>
          </a:lstStyle>
          <a:p>
            <a:pPr indent="0" algn="r">
              <a:lnSpc>
                <a:spcPct val="100000"/>
              </a:lnSpc>
              <a:buNone/>
              <a:tabLst>
                <a:tab algn="l" pos="0"/>
              </a:tabLst>
            </a:pPr>
            <a:fld id="{292EC63C-9D70-4ED2-93F7-4E2F3FBCAC3A}" type="slidenum">
              <a:rPr b="0" lang="es" sz="900" spc="-1" strike="noStrike">
                <a:solidFill>
                  <a:schemeClr val="lt1"/>
                </a:solidFill>
                <a:latin typeface="Nunito"/>
                <a:ea typeface="Nunito"/>
              </a:rPr>
              <a:t>&lt;número&gt;</a:t>
            </a:fld>
            <a:endParaRPr b="0" lang="es-ES" sz="9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0" name="PlaceHolder 1"/>
          <p:cNvSpPr>
            <a:spLocks noGrp="1"/>
          </p:cNvSpPr>
          <p:nvPr>
            <p:ph type="sldNum" idx="3"/>
          </p:nvPr>
        </p:nvSpPr>
        <p:spPr>
          <a:xfrm>
            <a:off x="8451000" y="47368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s" sz="900" spc="-1" strike="noStrike">
                <a:solidFill>
                  <a:schemeClr val="dk2"/>
                </a:solidFill>
                <a:latin typeface="Nunito"/>
                <a:ea typeface="Nunito"/>
              </a:defRPr>
            </a:lvl1pPr>
          </a:lstStyle>
          <a:p>
            <a:pPr indent="0" algn="r">
              <a:lnSpc>
                <a:spcPct val="100000"/>
              </a:lnSpc>
              <a:buNone/>
              <a:tabLst>
                <a:tab algn="l" pos="0"/>
              </a:tabLst>
            </a:pPr>
            <a:fld id="{63B43405-60A6-45D0-94C7-69C3535675F1}" type="slidenum">
              <a:rPr b="0" lang="es" sz="900" spc="-1" strike="noStrike">
                <a:solidFill>
                  <a:schemeClr val="dk2"/>
                </a:solidFill>
                <a:latin typeface="Nunito"/>
                <a:ea typeface="Nunito"/>
              </a:rPr>
              <a:t>&lt;número&gt;</a:t>
            </a:fld>
            <a:endParaRPr b="0" lang="es-E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71" name="Google Shape;50;p10"/>
          <p:cNvGrpSpPr/>
          <p:nvPr/>
        </p:nvGrpSpPr>
        <p:grpSpPr>
          <a:xfrm>
            <a:off x="626040" y="299520"/>
            <a:ext cx="999000" cy="999000"/>
            <a:chOff x="626040" y="299520"/>
            <a:chExt cx="999000" cy="999000"/>
          </a:xfrm>
        </p:grpSpPr>
        <p:sp>
          <p:nvSpPr>
            <p:cNvPr id="172" name="Google Shape;51;p10"/>
            <p:cNvSpPr/>
            <p:nvPr/>
          </p:nvSpPr>
          <p:spPr>
            <a:xfrm rot="16200000">
              <a:off x="828720" y="502560"/>
              <a:ext cx="593640" cy="59364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73" name="Google Shape;52;p10"/>
            <p:cNvSpPr/>
            <p:nvPr/>
          </p:nvSpPr>
          <p:spPr>
            <a:xfrm rot="16200000">
              <a:off x="626040" y="299520"/>
              <a:ext cx="999000" cy="99900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sp>
        <p:nvSpPr>
          <p:cNvPr id="174"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rmAutofit fontScale="96763"/>
          </a:bodyPr>
          <a:p>
            <a:pPr indent="0">
              <a:buNone/>
            </a:pPr>
            <a:r>
              <a:rPr b="0" lang="es-ES" sz="2800" spc="-1" strike="noStrike">
                <a:solidFill>
                  <a:srgbClr val="000000"/>
                </a:solidFill>
                <a:latin typeface="Arial"/>
              </a:rPr>
              <a:t>Pulse para editar el formato del texto de título</a:t>
            </a:r>
            <a:endParaRPr b="0" lang="es-ES" sz="2800" spc="-1" strike="noStrike">
              <a:solidFill>
                <a:srgbClr val="000000"/>
              </a:solidFill>
              <a:latin typeface="Arial"/>
            </a:endParaRPr>
          </a:p>
        </p:txBody>
      </p:sp>
      <p:sp>
        <p:nvSpPr>
          <p:cNvPr id="175" name="PlaceHolder 2"/>
          <p:cNvSpPr>
            <a:spLocks noGrp="1"/>
          </p:cNvSpPr>
          <p:nvPr>
            <p:ph type="body"/>
          </p:nvPr>
        </p:nvSpPr>
        <p:spPr>
          <a:xfrm>
            <a:off x="1303920" y="1990080"/>
            <a:ext cx="7030080" cy="25412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s-ES" sz="1300" spc="-1" strike="noStrike">
                <a:solidFill>
                  <a:srgbClr val="000000"/>
                </a:solidFill>
                <a:latin typeface="Arial"/>
              </a:rPr>
              <a:t>Pulse para editar el formato de texto del esquema</a:t>
            </a:r>
            <a:endParaRPr b="0" lang="es-E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300" spc="-1" strike="noStrike">
                <a:solidFill>
                  <a:srgbClr val="000000"/>
                </a:solidFill>
                <a:latin typeface="Arial"/>
              </a:rPr>
              <a:t>Segundo nivel del esquema</a:t>
            </a:r>
            <a:endParaRPr b="0" lang="es-E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300" spc="-1" strike="noStrike">
                <a:solidFill>
                  <a:srgbClr val="000000"/>
                </a:solidFill>
                <a:latin typeface="Arial"/>
              </a:rPr>
              <a:t>Tercer nivel del esquema</a:t>
            </a:r>
            <a:endParaRPr b="0" lang="es-E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300" spc="-1" strike="noStrike">
                <a:solidFill>
                  <a:srgbClr val="000000"/>
                </a:solidFill>
                <a:latin typeface="Arial"/>
              </a:rPr>
              <a:t>Cuarto nivel del esquema</a:t>
            </a:r>
            <a:endParaRPr b="0" lang="es-E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300" spc="-1" strike="noStrike">
                <a:solidFill>
                  <a:srgbClr val="000000"/>
                </a:solidFill>
                <a:latin typeface="Arial"/>
              </a:rPr>
              <a:t>Quinto nivel del esquema</a:t>
            </a:r>
            <a:endParaRPr b="0" lang="es-E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300" spc="-1" strike="noStrike">
                <a:solidFill>
                  <a:srgbClr val="000000"/>
                </a:solidFill>
                <a:latin typeface="Arial"/>
              </a:rPr>
              <a:t>Sexto nivel del esquema</a:t>
            </a:r>
            <a:endParaRPr b="0" lang="es-E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300" spc="-1" strike="noStrike">
                <a:solidFill>
                  <a:srgbClr val="000000"/>
                </a:solidFill>
                <a:latin typeface="Arial"/>
              </a:rPr>
              <a:t>Séptimo nivel del esquema</a:t>
            </a:r>
            <a:endParaRPr b="0" lang="es-ES" sz="1300" spc="-1" strike="noStrike">
              <a:solidFill>
                <a:srgbClr val="000000"/>
              </a:solidFill>
              <a:latin typeface="Arial"/>
            </a:endParaRPr>
          </a:p>
        </p:txBody>
      </p:sp>
      <p:sp>
        <p:nvSpPr>
          <p:cNvPr id="176" name="PlaceHolder 3"/>
          <p:cNvSpPr>
            <a:spLocks noGrp="1"/>
          </p:cNvSpPr>
          <p:nvPr>
            <p:ph type="sldNum" idx="4"/>
          </p:nvPr>
        </p:nvSpPr>
        <p:spPr>
          <a:xfrm>
            <a:off x="8451000" y="47368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s" sz="900" spc="-1" strike="noStrike">
                <a:solidFill>
                  <a:schemeClr val="dk2"/>
                </a:solidFill>
                <a:latin typeface="Nunito"/>
                <a:ea typeface="Nunito"/>
              </a:defRPr>
            </a:lvl1pPr>
          </a:lstStyle>
          <a:p>
            <a:pPr indent="0" algn="r">
              <a:lnSpc>
                <a:spcPct val="100000"/>
              </a:lnSpc>
              <a:buNone/>
              <a:tabLst>
                <a:tab algn="l" pos="0"/>
              </a:tabLst>
            </a:pPr>
            <a:fld id="{79F28919-C43E-4B88-AA5D-6F849F450CBD}" type="slidenum">
              <a:rPr b="0" lang="es" sz="900" spc="-1" strike="noStrike">
                <a:solidFill>
                  <a:schemeClr val="dk2"/>
                </a:solidFill>
                <a:latin typeface="Nunito"/>
                <a:ea typeface="Nunito"/>
              </a:rPr>
              <a:t>&lt;número&gt;</a:t>
            </a:fld>
            <a:endParaRPr b="0" lang="es-E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179" name="Google Shape;57;p11"/>
          <p:cNvGrpSpPr/>
          <p:nvPr/>
        </p:nvGrpSpPr>
        <p:grpSpPr>
          <a:xfrm>
            <a:off x="147240" y="3600"/>
            <a:ext cx="1232640" cy="1384200"/>
            <a:chOff x="147240" y="3600"/>
            <a:chExt cx="1232640" cy="1384200"/>
          </a:xfrm>
        </p:grpSpPr>
        <p:grpSp>
          <p:nvGrpSpPr>
            <p:cNvPr id="180" name="Google Shape;58;p11"/>
            <p:cNvGrpSpPr/>
            <p:nvPr/>
          </p:nvGrpSpPr>
          <p:grpSpPr>
            <a:xfrm>
              <a:off x="1063440" y="3600"/>
              <a:ext cx="316440" cy="688320"/>
              <a:chOff x="1063440" y="3600"/>
              <a:chExt cx="316440" cy="688320"/>
            </a:xfrm>
          </p:grpSpPr>
          <p:sp>
            <p:nvSpPr>
              <p:cNvPr id="181" name="Google Shape;59;p11"/>
              <p:cNvSpPr/>
              <p:nvPr/>
            </p:nvSpPr>
            <p:spPr>
              <a:xfrm rot="10800000">
                <a:off x="1063440" y="360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82" name="Google Shape;60;p11"/>
              <p:cNvSpPr/>
              <p:nvPr/>
            </p:nvSpPr>
            <p:spPr>
              <a:xfrm rot="10800000">
                <a:off x="1063440" y="360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83" name="Google Shape;61;p11"/>
            <p:cNvGrpSpPr/>
            <p:nvPr/>
          </p:nvGrpSpPr>
          <p:grpSpPr>
            <a:xfrm>
              <a:off x="605160" y="3600"/>
              <a:ext cx="316440" cy="1036440"/>
              <a:chOff x="605160" y="3600"/>
              <a:chExt cx="316440" cy="1036440"/>
            </a:xfrm>
          </p:grpSpPr>
          <p:sp>
            <p:nvSpPr>
              <p:cNvPr id="184" name="Google Shape;62;p11"/>
              <p:cNvSpPr/>
              <p:nvPr/>
            </p:nvSpPr>
            <p:spPr>
              <a:xfrm rot="10800000">
                <a:off x="605160" y="360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85" name="Google Shape;63;p11"/>
              <p:cNvSpPr/>
              <p:nvPr/>
            </p:nvSpPr>
            <p:spPr>
              <a:xfrm rot="10800000">
                <a:off x="605160" y="396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86" name="Google Shape;64;p11"/>
              <p:cNvSpPr/>
              <p:nvPr/>
            </p:nvSpPr>
            <p:spPr>
              <a:xfrm rot="10800000">
                <a:off x="605160" y="360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87" name="Google Shape;65;p11"/>
            <p:cNvGrpSpPr/>
            <p:nvPr/>
          </p:nvGrpSpPr>
          <p:grpSpPr>
            <a:xfrm>
              <a:off x="147240" y="3600"/>
              <a:ext cx="316440" cy="1384200"/>
              <a:chOff x="147240" y="3600"/>
              <a:chExt cx="316440" cy="1384200"/>
            </a:xfrm>
          </p:grpSpPr>
          <p:sp>
            <p:nvSpPr>
              <p:cNvPr id="188" name="Google Shape;66;p11"/>
              <p:cNvSpPr/>
              <p:nvPr/>
            </p:nvSpPr>
            <p:spPr>
              <a:xfrm rot="10800000">
                <a:off x="147240" y="360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89" name="Google Shape;67;p11"/>
              <p:cNvSpPr/>
              <p:nvPr/>
            </p:nvSpPr>
            <p:spPr>
              <a:xfrm rot="10800000">
                <a:off x="147240" y="3600"/>
                <a:ext cx="316440" cy="1384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90" name="Google Shape;68;p11"/>
              <p:cNvSpPr/>
              <p:nvPr/>
            </p:nvSpPr>
            <p:spPr>
              <a:xfrm rot="10800000">
                <a:off x="147240" y="396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91" name="Google Shape;69;p11"/>
              <p:cNvSpPr/>
              <p:nvPr/>
            </p:nvSpPr>
            <p:spPr>
              <a:xfrm rot="10800000">
                <a:off x="147240" y="360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grpSp>
        <p:nvGrpSpPr>
          <p:cNvPr id="192" name="Google Shape;70;p11"/>
          <p:cNvGrpSpPr/>
          <p:nvPr/>
        </p:nvGrpSpPr>
        <p:grpSpPr>
          <a:xfrm>
            <a:off x="6775200" y="2904120"/>
            <a:ext cx="2185920" cy="2239200"/>
            <a:chOff x="6775200" y="2904120"/>
            <a:chExt cx="2185920" cy="2239200"/>
          </a:xfrm>
        </p:grpSpPr>
        <p:grpSp>
          <p:nvGrpSpPr>
            <p:cNvPr id="193" name="Google Shape;71;p11"/>
            <p:cNvGrpSpPr/>
            <p:nvPr/>
          </p:nvGrpSpPr>
          <p:grpSpPr>
            <a:xfrm>
              <a:off x="6775200" y="4253760"/>
              <a:ext cx="409320" cy="889560"/>
              <a:chOff x="6775200" y="4253760"/>
              <a:chExt cx="409320" cy="889560"/>
            </a:xfrm>
          </p:grpSpPr>
          <p:sp>
            <p:nvSpPr>
              <p:cNvPr id="194" name="Google Shape;72;p11"/>
              <p:cNvSpPr/>
              <p:nvPr/>
            </p:nvSpPr>
            <p:spPr>
              <a:xfrm>
                <a:off x="6775200" y="4253760"/>
                <a:ext cx="409320" cy="88956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95" name="Google Shape;73;p11"/>
              <p:cNvSpPr/>
              <p:nvPr/>
            </p:nvSpPr>
            <p:spPr>
              <a:xfrm>
                <a:off x="6775200" y="4703400"/>
                <a:ext cx="409320" cy="4399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96" name="Google Shape;74;p11"/>
            <p:cNvGrpSpPr/>
            <p:nvPr/>
          </p:nvGrpSpPr>
          <p:grpSpPr>
            <a:xfrm>
              <a:off x="7367400" y="3804120"/>
              <a:ext cx="409320" cy="1339200"/>
              <a:chOff x="7367400" y="3804120"/>
              <a:chExt cx="409320" cy="1339200"/>
            </a:xfrm>
          </p:grpSpPr>
          <p:sp>
            <p:nvSpPr>
              <p:cNvPr id="197" name="Google Shape;75;p11"/>
              <p:cNvSpPr/>
              <p:nvPr/>
            </p:nvSpPr>
            <p:spPr>
              <a:xfrm>
                <a:off x="7367400" y="4253760"/>
                <a:ext cx="409320" cy="88956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98" name="Google Shape;76;p11"/>
              <p:cNvSpPr/>
              <p:nvPr/>
            </p:nvSpPr>
            <p:spPr>
              <a:xfrm>
                <a:off x="7367400" y="3804120"/>
                <a:ext cx="409320" cy="133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99" name="Google Shape;77;p11"/>
              <p:cNvSpPr/>
              <p:nvPr/>
            </p:nvSpPr>
            <p:spPr>
              <a:xfrm>
                <a:off x="7367400" y="4703400"/>
                <a:ext cx="409320" cy="4399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200" name="Google Shape;78;p11"/>
            <p:cNvGrpSpPr/>
            <p:nvPr/>
          </p:nvGrpSpPr>
          <p:grpSpPr>
            <a:xfrm>
              <a:off x="7959600" y="3354120"/>
              <a:ext cx="409320" cy="1789200"/>
              <a:chOff x="7959600" y="3354120"/>
              <a:chExt cx="409320" cy="1789200"/>
            </a:xfrm>
          </p:grpSpPr>
          <p:sp>
            <p:nvSpPr>
              <p:cNvPr id="201" name="Google Shape;79;p11"/>
              <p:cNvSpPr/>
              <p:nvPr/>
            </p:nvSpPr>
            <p:spPr>
              <a:xfrm>
                <a:off x="7959600" y="4253760"/>
                <a:ext cx="409320" cy="88956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02" name="Google Shape;80;p11"/>
              <p:cNvSpPr/>
              <p:nvPr/>
            </p:nvSpPr>
            <p:spPr>
              <a:xfrm>
                <a:off x="7959600" y="3354120"/>
                <a:ext cx="409320" cy="178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03" name="Google Shape;81;p11"/>
              <p:cNvSpPr/>
              <p:nvPr/>
            </p:nvSpPr>
            <p:spPr>
              <a:xfrm>
                <a:off x="7959600" y="3804120"/>
                <a:ext cx="409320" cy="133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04" name="Google Shape;82;p11"/>
              <p:cNvSpPr/>
              <p:nvPr/>
            </p:nvSpPr>
            <p:spPr>
              <a:xfrm>
                <a:off x="7959600" y="4703400"/>
                <a:ext cx="409320" cy="4399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205" name="Google Shape;83;p11"/>
            <p:cNvGrpSpPr/>
            <p:nvPr/>
          </p:nvGrpSpPr>
          <p:grpSpPr>
            <a:xfrm>
              <a:off x="8551800" y="2904120"/>
              <a:ext cx="409320" cy="2239200"/>
              <a:chOff x="8551800" y="2904120"/>
              <a:chExt cx="409320" cy="2239200"/>
            </a:xfrm>
          </p:grpSpPr>
          <p:sp>
            <p:nvSpPr>
              <p:cNvPr id="206" name="Google Shape;84;p11"/>
              <p:cNvSpPr/>
              <p:nvPr/>
            </p:nvSpPr>
            <p:spPr>
              <a:xfrm>
                <a:off x="8551800" y="4253760"/>
                <a:ext cx="409320" cy="88956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07" name="Google Shape;85;p11"/>
              <p:cNvSpPr/>
              <p:nvPr/>
            </p:nvSpPr>
            <p:spPr>
              <a:xfrm>
                <a:off x="8551800" y="3354120"/>
                <a:ext cx="409320" cy="178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08" name="Google Shape;86;p11"/>
              <p:cNvSpPr/>
              <p:nvPr/>
            </p:nvSpPr>
            <p:spPr>
              <a:xfrm>
                <a:off x="8551800" y="3804120"/>
                <a:ext cx="409320" cy="133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09" name="Google Shape;87;p11"/>
              <p:cNvSpPr/>
              <p:nvPr/>
            </p:nvSpPr>
            <p:spPr>
              <a:xfrm>
                <a:off x="8551800" y="2904120"/>
                <a:ext cx="409320" cy="223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10" name="Google Shape;88;p11"/>
              <p:cNvSpPr/>
              <p:nvPr/>
            </p:nvSpPr>
            <p:spPr>
              <a:xfrm>
                <a:off x="8551800" y="4703400"/>
                <a:ext cx="409320" cy="4399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sp>
        <p:nvSpPr>
          <p:cNvPr id="211" name="PlaceHolder 1"/>
          <p:cNvSpPr>
            <a:spLocks noGrp="1"/>
          </p:cNvSpPr>
          <p:nvPr>
            <p:ph type="title"/>
          </p:nvPr>
        </p:nvSpPr>
        <p:spPr>
          <a:xfrm>
            <a:off x="824040" y="1613880"/>
            <a:ext cx="5857560" cy="1872720"/>
          </a:xfrm>
          <a:prstGeom prst="rect">
            <a:avLst/>
          </a:prstGeom>
          <a:noFill/>
          <a:ln w="0">
            <a:noFill/>
          </a:ln>
        </p:spPr>
        <p:txBody>
          <a:bodyPr lIns="91440" rIns="91440" tIns="91440" bIns="91440" anchor="ctr">
            <a:normAutofit/>
          </a:bodyPr>
          <a:p>
            <a:pPr indent="0">
              <a:buNone/>
            </a:pPr>
            <a:r>
              <a:rPr b="0" lang="es-ES" sz="3600" spc="-1" strike="noStrike">
                <a:solidFill>
                  <a:srgbClr val="000000"/>
                </a:solidFill>
                <a:latin typeface="Arial"/>
              </a:rPr>
              <a:t>Pulse para editar el formato del texto de título</a:t>
            </a:r>
            <a:endParaRPr b="0" lang="es-ES" sz="3600" spc="-1" strike="noStrike">
              <a:solidFill>
                <a:srgbClr val="000000"/>
              </a:solidFill>
              <a:latin typeface="Arial"/>
            </a:endParaRPr>
          </a:p>
        </p:txBody>
      </p:sp>
      <p:sp>
        <p:nvSpPr>
          <p:cNvPr id="212" name="PlaceHolder 2"/>
          <p:cNvSpPr>
            <a:spLocks noGrp="1"/>
          </p:cNvSpPr>
          <p:nvPr>
            <p:ph type="sldNum" idx="5"/>
          </p:nvPr>
        </p:nvSpPr>
        <p:spPr>
          <a:xfrm>
            <a:off x="8451000" y="47368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s" sz="900" spc="-1" strike="noStrike">
                <a:solidFill>
                  <a:schemeClr val="lt1"/>
                </a:solidFill>
                <a:latin typeface="Nunito"/>
                <a:ea typeface="Nunito"/>
              </a:defRPr>
            </a:lvl1pPr>
          </a:lstStyle>
          <a:p>
            <a:pPr indent="0" algn="r">
              <a:lnSpc>
                <a:spcPct val="100000"/>
              </a:lnSpc>
              <a:buNone/>
              <a:tabLst>
                <a:tab algn="l" pos="0"/>
              </a:tabLst>
            </a:pPr>
            <a:fld id="{2B417195-2CAF-43AD-B357-799950CD1967}" type="slidenum">
              <a:rPr b="0" lang="es" sz="900" spc="-1" strike="noStrike">
                <a:solidFill>
                  <a:schemeClr val="lt1"/>
                </a:solidFill>
                <a:latin typeface="Nunito"/>
                <a:ea typeface="Nunito"/>
              </a:rPr>
              <a:t>&lt;número&gt;</a:t>
            </a:fld>
            <a:endParaRPr b="0" lang="es-ES" sz="9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13" name="Google Shape;92;p12"/>
          <p:cNvGrpSpPr/>
          <p:nvPr/>
        </p:nvGrpSpPr>
        <p:grpSpPr>
          <a:xfrm>
            <a:off x="626040" y="299520"/>
            <a:ext cx="999000" cy="999000"/>
            <a:chOff x="626040" y="299520"/>
            <a:chExt cx="999000" cy="999000"/>
          </a:xfrm>
        </p:grpSpPr>
        <p:sp>
          <p:nvSpPr>
            <p:cNvPr id="214" name="Google Shape;93;p12"/>
            <p:cNvSpPr/>
            <p:nvPr/>
          </p:nvSpPr>
          <p:spPr>
            <a:xfrm rot="16200000">
              <a:off x="828720" y="502560"/>
              <a:ext cx="593640" cy="59364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15" name="Google Shape;94;p12"/>
            <p:cNvSpPr/>
            <p:nvPr/>
          </p:nvSpPr>
          <p:spPr>
            <a:xfrm rot="16200000">
              <a:off x="626040" y="299520"/>
              <a:ext cx="999000" cy="99900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sp>
        <p:nvSpPr>
          <p:cNvPr id="216"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rmAutofit fontScale="96763"/>
          </a:bodyPr>
          <a:p>
            <a:pPr indent="0">
              <a:buNone/>
            </a:pPr>
            <a:r>
              <a:rPr b="0" lang="es-ES" sz="2800" spc="-1" strike="noStrike">
                <a:solidFill>
                  <a:srgbClr val="000000"/>
                </a:solidFill>
                <a:latin typeface="Arial"/>
              </a:rPr>
              <a:t>Pulse para editar el formato del texto de título</a:t>
            </a:r>
            <a:endParaRPr b="0" lang="es-ES" sz="2800" spc="-1" strike="noStrike">
              <a:solidFill>
                <a:srgbClr val="000000"/>
              </a:solidFill>
              <a:latin typeface="Arial"/>
            </a:endParaRPr>
          </a:p>
        </p:txBody>
      </p:sp>
      <p:sp>
        <p:nvSpPr>
          <p:cNvPr id="217" name="PlaceHolder 2"/>
          <p:cNvSpPr>
            <a:spLocks noGrp="1"/>
          </p:cNvSpPr>
          <p:nvPr>
            <p:ph type="body"/>
          </p:nvPr>
        </p:nvSpPr>
        <p:spPr>
          <a:xfrm>
            <a:off x="1303920" y="1990080"/>
            <a:ext cx="3430080" cy="2541240"/>
          </a:xfrm>
          <a:prstGeom prst="rect">
            <a:avLst/>
          </a:prstGeom>
          <a:noFill/>
          <a:ln w="0">
            <a:noFill/>
          </a:ln>
        </p:spPr>
        <p:txBody>
          <a:bodyPr lIns="91440" rIns="91440" tIns="91440" bIns="91440" anchor="t">
            <a:normAutofit fontScale="68403" lnSpcReduction="10000"/>
          </a:bodyPr>
          <a:p>
            <a:pPr marL="432000" indent="-324000">
              <a:spcBef>
                <a:spcPts val="1417"/>
              </a:spcBef>
              <a:buClr>
                <a:srgbClr val="000000"/>
              </a:buClr>
              <a:buSzPct val="45000"/>
              <a:buFont typeface="Wingdings" charset="2"/>
              <a:buChar char=""/>
            </a:pPr>
            <a:r>
              <a:rPr b="0" lang="es-ES" sz="1300" spc="-1" strike="noStrike">
                <a:solidFill>
                  <a:srgbClr val="000000"/>
                </a:solidFill>
                <a:latin typeface="Arial"/>
              </a:rPr>
              <a:t>Pulse para editar el formato de texto del esquema</a:t>
            </a:r>
            <a:endParaRPr b="0" lang="es-E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300" spc="-1" strike="noStrike">
                <a:solidFill>
                  <a:srgbClr val="000000"/>
                </a:solidFill>
                <a:latin typeface="Arial"/>
              </a:rPr>
              <a:t>Segundo nivel del esquema</a:t>
            </a:r>
            <a:endParaRPr b="0" lang="es-E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300" spc="-1" strike="noStrike">
                <a:solidFill>
                  <a:srgbClr val="000000"/>
                </a:solidFill>
                <a:latin typeface="Arial"/>
              </a:rPr>
              <a:t>Tercer nivel del esquema</a:t>
            </a:r>
            <a:endParaRPr b="0" lang="es-E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300" spc="-1" strike="noStrike">
                <a:solidFill>
                  <a:srgbClr val="000000"/>
                </a:solidFill>
                <a:latin typeface="Arial"/>
              </a:rPr>
              <a:t>Cuarto nivel del esquema</a:t>
            </a:r>
            <a:endParaRPr b="0" lang="es-E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300" spc="-1" strike="noStrike">
                <a:solidFill>
                  <a:srgbClr val="000000"/>
                </a:solidFill>
                <a:latin typeface="Arial"/>
              </a:rPr>
              <a:t>Quinto nivel del esquema</a:t>
            </a:r>
            <a:endParaRPr b="0" lang="es-E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300" spc="-1" strike="noStrike">
                <a:solidFill>
                  <a:srgbClr val="000000"/>
                </a:solidFill>
                <a:latin typeface="Arial"/>
              </a:rPr>
              <a:t>Sexto nivel del esquema</a:t>
            </a:r>
            <a:endParaRPr b="0" lang="es-E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300" spc="-1" strike="noStrike">
                <a:solidFill>
                  <a:srgbClr val="000000"/>
                </a:solidFill>
                <a:latin typeface="Arial"/>
              </a:rPr>
              <a:t>Séptimo nivel del esquema</a:t>
            </a:r>
            <a:endParaRPr b="0" lang="es-ES" sz="1300" spc="-1" strike="noStrike">
              <a:solidFill>
                <a:srgbClr val="000000"/>
              </a:solidFill>
              <a:latin typeface="Arial"/>
            </a:endParaRPr>
          </a:p>
        </p:txBody>
      </p:sp>
      <p:sp>
        <p:nvSpPr>
          <p:cNvPr id="218" name="PlaceHolder 3"/>
          <p:cNvSpPr>
            <a:spLocks noGrp="1"/>
          </p:cNvSpPr>
          <p:nvPr>
            <p:ph type="body"/>
          </p:nvPr>
        </p:nvSpPr>
        <p:spPr>
          <a:xfrm>
            <a:off x="4903560" y="1990080"/>
            <a:ext cx="3430080" cy="2541240"/>
          </a:xfrm>
          <a:prstGeom prst="rect">
            <a:avLst/>
          </a:prstGeom>
          <a:noFill/>
          <a:ln w="0">
            <a:noFill/>
          </a:ln>
        </p:spPr>
        <p:txBody>
          <a:bodyPr lIns="91440" rIns="91440" tIns="91440" bIns="91440" anchor="t">
            <a:normAutofit fontScale="68403" lnSpcReduction="10000"/>
          </a:bodyPr>
          <a:p>
            <a:pPr marL="432000" indent="-324000">
              <a:spcBef>
                <a:spcPts val="1417"/>
              </a:spcBef>
              <a:buClr>
                <a:srgbClr val="000000"/>
              </a:buClr>
              <a:buSzPct val="45000"/>
              <a:buFont typeface="Wingdings" charset="2"/>
              <a:buChar char=""/>
            </a:pPr>
            <a:r>
              <a:rPr b="0" lang="es-ES" sz="1300" spc="-1" strike="noStrike">
                <a:solidFill>
                  <a:srgbClr val="000000"/>
                </a:solidFill>
                <a:latin typeface="Arial"/>
              </a:rPr>
              <a:t>Pulse para editar el formato de texto del esquema</a:t>
            </a:r>
            <a:endParaRPr b="0" lang="es-E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300" spc="-1" strike="noStrike">
                <a:solidFill>
                  <a:srgbClr val="000000"/>
                </a:solidFill>
                <a:latin typeface="Arial"/>
              </a:rPr>
              <a:t>Segundo nivel del esquema</a:t>
            </a:r>
            <a:endParaRPr b="0" lang="es-E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300" spc="-1" strike="noStrike">
                <a:solidFill>
                  <a:srgbClr val="000000"/>
                </a:solidFill>
                <a:latin typeface="Arial"/>
              </a:rPr>
              <a:t>Tercer nivel del esquema</a:t>
            </a:r>
            <a:endParaRPr b="0" lang="es-E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300" spc="-1" strike="noStrike">
                <a:solidFill>
                  <a:srgbClr val="000000"/>
                </a:solidFill>
                <a:latin typeface="Arial"/>
              </a:rPr>
              <a:t>Cuarto nivel del esquema</a:t>
            </a:r>
            <a:endParaRPr b="0" lang="es-E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300" spc="-1" strike="noStrike">
                <a:solidFill>
                  <a:srgbClr val="000000"/>
                </a:solidFill>
                <a:latin typeface="Arial"/>
              </a:rPr>
              <a:t>Quinto nivel del esquema</a:t>
            </a:r>
            <a:endParaRPr b="0" lang="es-E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300" spc="-1" strike="noStrike">
                <a:solidFill>
                  <a:srgbClr val="000000"/>
                </a:solidFill>
                <a:latin typeface="Arial"/>
              </a:rPr>
              <a:t>Sexto nivel del esquema</a:t>
            </a:r>
            <a:endParaRPr b="0" lang="es-E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300" spc="-1" strike="noStrike">
                <a:solidFill>
                  <a:srgbClr val="000000"/>
                </a:solidFill>
                <a:latin typeface="Arial"/>
              </a:rPr>
              <a:t>Séptimo nivel del esquema</a:t>
            </a:r>
            <a:endParaRPr b="0" lang="es-ES" sz="1300" spc="-1" strike="noStrike">
              <a:solidFill>
                <a:srgbClr val="000000"/>
              </a:solidFill>
              <a:latin typeface="Arial"/>
            </a:endParaRPr>
          </a:p>
        </p:txBody>
      </p:sp>
      <p:sp>
        <p:nvSpPr>
          <p:cNvPr id="219" name="PlaceHolder 4"/>
          <p:cNvSpPr>
            <a:spLocks noGrp="1"/>
          </p:cNvSpPr>
          <p:nvPr>
            <p:ph type="sldNum" idx="6"/>
          </p:nvPr>
        </p:nvSpPr>
        <p:spPr>
          <a:xfrm>
            <a:off x="8451000" y="47368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s" sz="900" spc="-1" strike="noStrike">
                <a:solidFill>
                  <a:schemeClr val="dk2"/>
                </a:solidFill>
                <a:latin typeface="Nunito"/>
                <a:ea typeface="Nunito"/>
              </a:defRPr>
            </a:lvl1pPr>
          </a:lstStyle>
          <a:p>
            <a:pPr indent="0" algn="r">
              <a:lnSpc>
                <a:spcPct val="100000"/>
              </a:lnSpc>
              <a:buNone/>
              <a:tabLst>
                <a:tab algn="l" pos="0"/>
              </a:tabLst>
            </a:pPr>
            <a:fld id="{82B3E776-5FFC-49EB-8DFB-88949DE19506}" type="slidenum">
              <a:rPr b="0" lang="es" sz="900" spc="-1" strike="noStrike">
                <a:solidFill>
                  <a:schemeClr val="dk2"/>
                </a:solidFill>
                <a:latin typeface="Nunito"/>
                <a:ea typeface="Nunito"/>
              </a:rPr>
              <a:t>&lt;número&gt;</a:t>
            </a:fld>
            <a:endParaRPr b="0" lang="es-E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23" name="Google Shape;100;p13"/>
          <p:cNvGrpSpPr/>
          <p:nvPr/>
        </p:nvGrpSpPr>
        <p:grpSpPr>
          <a:xfrm>
            <a:off x="626040" y="299520"/>
            <a:ext cx="999000" cy="999000"/>
            <a:chOff x="626040" y="299520"/>
            <a:chExt cx="999000" cy="999000"/>
          </a:xfrm>
        </p:grpSpPr>
        <p:sp>
          <p:nvSpPr>
            <p:cNvPr id="224" name="Google Shape;101;p13"/>
            <p:cNvSpPr/>
            <p:nvPr/>
          </p:nvSpPr>
          <p:spPr>
            <a:xfrm rot="16200000">
              <a:off x="828720" y="502560"/>
              <a:ext cx="593640" cy="59364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25" name="Google Shape;102;p13"/>
            <p:cNvSpPr/>
            <p:nvPr/>
          </p:nvSpPr>
          <p:spPr>
            <a:xfrm rot="16200000">
              <a:off x="626040" y="299520"/>
              <a:ext cx="999000" cy="99900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sp>
        <p:nvSpPr>
          <p:cNvPr id="226"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rmAutofit fontScale="96763"/>
          </a:bodyPr>
          <a:p>
            <a:pPr indent="0">
              <a:buNone/>
            </a:pPr>
            <a:r>
              <a:rPr b="0" lang="es-ES" sz="2800" spc="-1" strike="noStrike">
                <a:solidFill>
                  <a:srgbClr val="000000"/>
                </a:solidFill>
                <a:latin typeface="Arial"/>
              </a:rPr>
              <a:t>Pulse para editar el formato del texto de título</a:t>
            </a:r>
            <a:endParaRPr b="0" lang="es-ES" sz="2800" spc="-1" strike="noStrike">
              <a:solidFill>
                <a:srgbClr val="000000"/>
              </a:solidFill>
              <a:latin typeface="Arial"/>
            </a:endParaRPr>
          </a:p>
        </p:txBody>
      </p:sp>
      <p:sp>
        <p:nvSpPr>
          <p:cNvPr id="227" name="PlaceHolder 2"/>
          <p:cNvSpPr>
            <a:spLocks noGrp="1"/>
          </p:cNvSpPr>
          <p:nvPr>
            <p:ph type="sldNum" idx="7"/>
          </p:nvPr>
        </p:nvSpPr>
        <p:spPr>
          <a:xfrm>
            <a:off x="8451000" y="47368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s" sz="900" spc="-1" strike="noStrike">
                <a:solidFill>
                  <a:schemeClr val="dk2"/>
                </a:solidFill>
                <a:latin typeface="Nunito"/>
                <a:ea typeface="Nunito"/>
              </a:defRPr>
            </a:lvl1pPr>
          </a:lstStyle>
          <a:p>
            <a:pPr indent="0" algn="r">
              <a:lnSpc>
                <a:spcPct val="100000"/>
              </a:lnSpc>
              <a:buNone/>
              <a:tabLst>
                <a:tab algn="l" pos="0"/>
              </a:tabLst>
            </a:pPr>
            <a:fld id="{0DCC2907-93EF-4B83-8575-2F03A8B181FA}" type="slidenum">
              <a:rPr b="0" lang="es" sz="900" spc="-1" strike="noStrike">
                <a:solidFill>
                  <a:schemeClr val="dk2"/>
                </a:solidFill>
                <a:latin typeface="Nunito"/>
                <a:ea typeface="Nunito"/>
              </a:rPr>
              <a:t>&lt;número&gt;</a:t>
            </a:fld>
            <a:endParaRPr b="0" lang="es-E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29" name="Google Shape;106;p14"/>
          <p:cNvGrpSpPr/>
          <p:nvPr/>
        </p:nvGrpSpPr>
        <p:grpSpPr>
          <a:xfrm>
            <a:off x="626040" y="299520"/>
            <a:ext cx="999000" cy="999000"/>
            <a:chOff x="626040" y="299520"/>
            <a:chExt cx="999000" cy="999000"/>
          </a:xfrm>
        </p:grpSpPr>
        <p:sp>
          <p:nvSpPr>
            <p:cNvPr id="230" name="Google Shape;107;p14"/>
            <p:cNvSpPr/>
            <p:nvPr/>
          </p:nvSpPr>
          <p:spPr>
            <a:xfrm rot="16200000">
              <a:off x="828720" y="502560"/>
              <a:ext cx="593640" cy="59364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31" name="Google Shape;108;p14"/>
            <p:cNvSpPr/>
            <p:nvPr/>
          </p:nvSpPr>
          <p:spPr>
            <a:xfrm rot="16200000">
              <a:off x="626040" y="299520"/>
              <a:ext cx="999000" cy="99900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sp>
        <p:nvSpPr>
          <p:cNvPr id="232" name="PlaceHolder 1"/>
          <p:cNvSpPr>
            <a:spLocks noGrp="1"/>
          </p:cNvSpPr>
          <p:nvPr>
            <p:ph type="title"/>
          </p:nvPr>
        </p:nvSpPr>
        <p:spPr>
          <a:xfrm>
            <a:off x="1303920" y="598680"/>
            <a:ext cx="3311640" cy="1589760"/>
          </a:xfrm>
          <a:prstGeom prst="rect">
            <a:avLst/>
          </a:prstGeom>
          <a:noFill/>
          <a:ln w="0">
            <a:noFill/>
          </a:ln>
        </p:spPr>
        <p:txBody>
          <a:bodyPr lIns="91440" rIns="91440" tIns="91440" bIns="91440" anchor="t">
            <a:normAutofit/>
          </a:bodyPr>
          <a:p>
            <a:pPr indent="0">
              <a:buNone/>
            </a:pPr>
            <a:r>
              <a:rPr b="0" lang="es-ES" sz="2800" spc="-1" strike="noStrike">
                <a:solidFill>
                  <a:srgbClr val="000000"/>
                </a:solidFill>
                <a:latin typeface="Arial"/>
              </a:rPr>
              <a:t>Pulse para editar el formato del texto de título</a:t>
            </a:r>
            <a:endParaRPr b="0" lang="es-ES" sz="2800" spc="-1" strike="noStrike">
              <a:solidFill>
                <a:srgbClr val="000000"/>
              </a:solidFill>
              <a:latin typeface="Arial"/>
            </a:endParaRPr>
          </a:p>
        </p:txBody>
      </p:sp>
      <p:sp>
        <p:nvSpPr>
          <p:cNvPr id="233" name="PlaceHolder 2"/>
          <p:cNvSpPr>
            <a:spLocks noGrp="1"/>
          </p:cNvSpPr>
          <p:nvPr>
            <p:ph type="body"/>
          </p:nvPr>
        </p:nvSpPr>
        <p:spPr>
          <a:xfrm>
            <a:off x="1303920" y="2309760"/>
            <a:ext cx="3311640" cy="2221560"/>
          </a:xfrm>
          <a:prstGeom prst="rect">
            <a:avLst/>
          </a:prstGeom>
          <a:noFill/>
          <a:ln w="0">
            <a:noFill/>
          </a:ln>
        </p:spPr>
        <p:txBody>
          <a:bodyPr lIns="91440" rIns="91440" tIns="91440" bIns="91440" anchor="t">
            <a:normAutofit fontScale="49957" lnSpcReduction="10000"/>
          </a:bodyPr>
          <a:p>
            <a:pPr marL="432000" indent="-324000">
              <a:spcBef>
                <a:spcPts val="1417"/>
              </a:spcBef>
              <a:buClr>
                <a:srgbClr val="000000"/>
              </a:buClr>
              <a:buSzPct val="45000"/>
              <a:buFont typeface="Wingdings" charset="2"/>
              <a:buChar char=""/>
            </a:pPr>
            <a:r>
              <a:rPr b="0" lang="es-ES" sz="1300" spc="-1" strike="noStrike">
                <a:solidFill>
                  <a:srgbClr val="000000"/>
                </a:solidFill>
                <a:latin typeface="Arial"/>
              </a:rPr>
              <a:t>Pulse para editar el formato de texto del esquema</a:t>
            </a:r>
            <a:endParaRPr b="0" lang="es-E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300" spc="-1" strike="noStrike">
                <a:solidFill>
                  <a:srgbClr val="000000"/>
                </a:solidFill>
                <a:latin typeface="Arial"/>
              </a:rPr>
              <a:t>Segundo nivel del esquema</a:t>
            </a:r>
            <a:endParaRPr b="0" lang="es-E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300" spc="-1" strike="noStrike">
                <a:solidFill>
                  <a:srgbClr val="000000"/>
                </a:solidFill>
                <a:latin typeface="Arial"/>
              </a:rPr>
              <a:t>Tercer nivel del esquema</a:t>
            </a:r>
            <a:endParaRPr b="0" lang="es-E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300" spc="-1" strike="noStrike">
                <a:solidFill>
                  <a:srgbClr val="000000"/>
                </a:solidFill>
                <a:latin typeface="Arial"/>
              </a:rPr>
              <a:t>Cuarto nivel del esquema</a:t>
            </a:r>
            <a:endParaRPr b="0" lang="es-E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300" spc="-1" strike="noStrike">
                <a:solidFill>
                  <a:srgbClr val="000000"/>
                </a:solidFill>
                <a:latin typeface="Arial"/>
              </a:rPr>
              <a:t>Quinto nivel del esquema</a:t>
            </a:r>
            <a:endParaRPr b="0" lang="es-E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300" spc="-1" strike="noStrike">
                <a:solidFill>
                  <a:srgbClr val="000000"/>
                </a:solidFill>
                <a:latin typeface="Arial"/>
              </a:rPr>
              <a:t>Sexto nivel del esquema</a:t>
            </a:r>
            <a:endParaRPr b="0" lang="es-E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300" spc="-1" strike="noStrike">
                <a:solidFill>
                  <a:srgbClr val="000000"/>
                </a:solidFill>
                <a:latin typeface="Arial"/>
              </a:rPr>
              <a:t>Séptimo nivel del esquema</a:t>
            </a:r>
            <a:endParaRPr b="0" lang="es-ES" sz="1300" spc="-1" strike="noStrike">
              <a:solidFill>
                <a:srgbClr val="000000"/>
              </a:solidFill>
              <a:latin typeface="Arial"/>
            </a:endParaRPr>
          </a:p>
        </p:txBody>
      </p:sp>
      <p:sp>
        <p:nvSpPr>
          <p:cNvPr id="234" name="PlaceHolder 3"/>
          <p:cNvSpPr>
            <a:spLocks noGrp="1"/>
          </p:cNvSpPr>
          <p:nvPr>
            <p:ph type="sldNum" idx="8"/>
          </p:nvPr>
        </p:nvSpPr>
        <p:spPr>
          <a:xfrm>
            <a:off x="8451000" y="47368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s" sz="900" spc="-1" strike="noStrike">
                <a:solidFill>
                  <a:schemeClr val="dk2"/>
                </a:solidFill>
                <a:latin typeface="Nunito"/>
                <a:ea typeface="Nunito"/>
              </a:defRPr>
            </a:lvl1pPr>
          </a:lstStyle>
          <a:p>
            <a:pPr indent="0" algn="r">
              <a:lnSpc>
                <a:spcPct val="100000"/>
              </a:lnSpc>
              <a:buNone/>
              <a:tabLst>
                <a:tab algn="l" pos="0"/>
              </a:tabLst>
            </a:pPr>
            <a:fld id="{DAB3E382-6701-488F-90CF-BC63EFB17668}" type="slidenum">
              <a:rPr b="0" lang="es" sz="900" spc="-1" strike="noStrike">
                <a:solidFill>
                  <a:schemeClr val="dk2"/>
                </a:solidFill>
                <a:latin typeface="Nunito"/>
                <a:ea typeface="Nunito"/>
              </a:rPr>
              <a:t>&lt;número&gt;</a:t>
            </a:fld>
            <a:endParaRPr b="0" lang="es-E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235" name="Google Shape;113;p15"/>
          <p:cNvGrpSpPr/>
          <p:nvPr/>
        </p:nvGrpSpPr>
        <p:grpSpPr>
          <a:xfrm>
            <a:off x="6866640" y="1800"/>
            <a:ext cx="2267280" cy="2601000"/>
            <a:chOff x="6866640" y="1800"/>
            <a:chExt cx="2267280" cy="2601000"/>
          </a:xfrm>
        </p:grpSpPr>
        <p:grpSp>
          <p:nvGrpSpPr>
            <p:cNvPr id="236" name="Google Shape;114;p15"/>
            <p:cNvGrpSpPr/>
            <p:nvPr/>
          </p:nvGrpSpPr>
          <p:grpSpPr>
            <a:xfrm>
              <a:off x="7144200" y="1800"/>
              <a:ext cx="1989720" cy="1989720"/>
              <a:chOff x="7144200" y="1800"/>
              <a:chExt cx="1989720" cy="1989720"/>
            </a:xfrm>
          </p:grpSpPr>
          <p:sp>
            <p:nvSpPr>
              <p:cNvPr id="237" name="Google Shape;115;p15"/>
              <p:cNvSpPr/>
              <p:nvPr/>
            </p:nvSpPr>
            <p:spPr>
              <a:xfrm rot="12952200">
                <a:off x="7670520" y="528120"/>
                <a:ext cx="936720" cy="93672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38" name="Google Shape;116;p15"/>
              <p:cNvSpPr/>
              <p:nvPr/>
            </p:nvSpPr>
            <p:spPr>
              <a:xfrm rot="12952200">
                <a:off x="7670520" y="528120"/>
                <a:ext cx="936720" cy="936720"/>
              </a:xfrm>
              <a:prstGeom prst="pie">
                <a:avLst>
                  <a:gd name="adj1" fmla="val 19376841"/>
                  <a:gd name="adj2" fmla="val 12313574"/>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39" name="Google Shape;117;p15"/>
              <p:cNvSpPr/>
              <p:nvPr/>
            </p:nvSpPr>
            <p:spPr>
              <a:xfrm rot="12951000">
                <a:off x="7426440" y="284040"/>
                <a:ext cx="1425240" cy="142488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240" name="Google Shape;118;p15"/>
            <p:cNvGrpSpPr/>
            <p:nvPr/>
          </p:nvGrpSpPr>
          <p:grpSpPr>
            <a:xfrm>
              <a:off x="8283600" y="1807920"/>
              <a:ext cx="794520" cy="794880"/>
              <a:chOff x="8283600" y="1807920"/>
              <a:chExt cx="794520" cy="794880"/>
            </a:xfrm>
          </p:grpSpPr>
          <p:sp>
            <p:nvSpPr>
              <p:cNvPr id="241" name="Google Shape;119;p15"/>
              <p:cNvSpPr/>
              <p:nvPr/>
            </p:nvSpPr>
            <p:spPr>
              <a:xfrm rot="2152200">
                <a:off x="8395920" y="1920600"/>
                <a:ext cx="569160" cy="56916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42" name="Google Shape;120;p15"/>
              <p:cNvSpPr/>
              <p:nvPr/>
            </p:nvSpPr>
            <p:spPr>
              <a:xfrm rot="2150400">
                <a:off x="8484480" y="2008440"/>
                <a:ext cx="392760" cy="39276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43" name="Google Shape;121;p15"/>
              <p:cNvSpPr/>
              <p:nvPr/>
            </p:nvSpPr>
            <p:spPr>
              <a:xfrm rot="2150400">
                <a:off x="8484480" y="2008440"/>
                <a:ext cx="392760" cy="392760"/>
              </a:xfrm>
              <a:prstGeom prst="pie">
                <a:avLst>
                  <a:gd name="adj1" fmla="val 5699893"/>
                  <a:gd name="adj2" fmla="val 12313574"/>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244" name="Google Shape;122;p15"/>
            <p:cNvGrpSpPr/>
            <p:nvPr/>
          </p:nvGrpSpPr>
          <p:grpSpPr>
            <a:xfrm>
              <a:off x="6866640" y="118800"/>
              <a:ext cx="548280" cy="548280"/>
              <a:chOff x="6866640" y="118800"/>
              <a:chExt cx="548280" cy="548280"/>
            </a:xfrm>
          </p:grpSpPr>
          <p:sp>
            <p:nvSpPr>
              <p:cNvPr id="245" name="Google Shape;123;p15"/>
              <p:cNvSpPr/>
              <p:nvPr/>
            </p:nvSpPr>
            <p:spPr>
              <a:xfrm rot="2150400">
                <a:off x="6944400" y="196560"/>
                <a:ext cx="392760" cy="39276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46" name="Google Shape;124;p15"/>
              <p:cNvSpPr/>
              <p:nvPr/>
            </p:nvSpPr>
            <p:spPr>
              <a:xfrm rot="2150400">
                <a:off x="6944400" y="196560"/>
                <a:ext cx="392760" cy="392760"/>
              </a:xfrm>
              <a:prstGeom prst="pie">
                <a:avLst>
                  <a:gd name="adj1" fmla="val 5699893"/>
                  <a:gd name="adj2" fmla="val 12313574"/>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sp>
        <p:nvSpPr>
          <p:cNvPr id="247" name="PlaceHolder 1"/>
          <p:cNvSpPr>
            <a:spLocks noGrp="1"/>
          </p:cNvSpPr>
          <p:nvPr>
            <p:ph type="title"/>
          </p:nvPr>
        </p:nvSpPr>
        <p:spPr>
          <a:xfrm>
            <a:off x="824040" y="763560"/>
            <a:ext cx="5857560" cy="3573000"/>
          </a:xfrm>
          <a:prstGeom prst="rect">
            <a:avLst/>
          </a:prstGeom>
          <a:noFill/>
          <a:ln w="0">
            <a:noFill/>
          </a:ln>
        </p:spPr>
        <p:txBody>
          <a:bodyPr lIns="91440" rIns="91440" tIns="91440" bIns="91440" anchor="ctr">
            <a:normAutofit/>
          </a:bodyPr>
          <a:p>
            <a:pPr indent="0">
              <a:buNone/>
            </a:pPr>
            <a:r>
              <a:rPr b="0" lang="es-ES" sz="3600" spc="-1" strike="noStrike">
                <a:solidFill>
                  <a:srgbClr val="000000"/>
                </a:solidFill>
                <a:latin typeface="Arial"/>
              </a:rPr>
              <a:t>Pulse para editar el formato del texto de título</a:t>
            </a:r>
            <a:endParaRPr b="0" lang="es-ES" sz="3600" spc="-1" strike="noStrike">
              <a:solidFill>
                <a:srgbClr val="000000"/>
              </a:solidFill>
              <a:latin typeface="Arial"/>
            </a:endParaRPr>
          </a:p>
        </p:txBody>
      </p:sp>
      <p:sp>
        <p:nvSpPr>
          <p:cNvPr id="248" name="PlaceHolder 2"/>
          <p:cNvSpPr>
            <a:spLocks noGrp="1"/>
          </p:cNvSpPr>
          <p:nvPr>
            <p:ph type="sldNum" idx="9"/>
          </p:nvPr>
        </p:nvSpPr>
        <p:spPr>
          <a:xfrm>
            <a:off x="8451000" y="47368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s" sz="900" spc="-1" strike="noStrike">
                <a:solidFill>
                  <a:schemeClr val="lt1"/>
                </a:solidFill>
                <a:latin typeface="Nunito"/>
                <a:ea typeface="Nunito"/>
              </a:defRPr>
            </a:lvl1pPr>
          </a:lstStyle>
          <a:p>
            <a:pPr indent="0" algn="r">
              <a:lnSpc>
                <a:spcPct val="100000"/>
              </a:lnSpc>
              <a:buNone/>
              <a:tabLst>
                <a:tab algn="l" pos="0"/>
              </a:tabLst>
            </a:pPr>
            <a:fld id="{41BC1573-3716-4ED6-811A-41439DF685B8}" type="slidenum">
              <a:rPr b="0" lang="es" sz="900" spc="-1" strike="noStrike">
                <a:solidFill>
                  <a:schemeClr val="lt1"/>
                </a:solidFill>
                <a:latin typeface="Nunito"/>
                <a:ea typeface="Nunito"/>
              </a:rPr>
              <a:t>&lt;número&gt;</a:t>
            </a:fld>
            <a:endParaRPr b="0" lang="es-ES" sz="9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hyperlink" Target="https://www.toptal.com/developers/gitignore" TargetMode="External"/><Relationship Id="rId2" Type="http://schemas.openxmlformats.org/officeDocument/2006/relationships/image" Target="../media/image4.png"/><Relationship Id="rId3"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641520" y="2571840"/>
            <a:ext cx="7393320" cy="838080"/>
          </a:xfrm>
          <a:prstGeom prst="rect">
            <a:avLst/>
          </a:prstGeom>
          <a:noFill/>
          <a:ln w="0">
            <a:noFill/>
          </a:ln>
        </p:spPr>
        <p:txBody>
          <a:bodyPr lIns="91440" rIns="91440" tIns="91440" bIns="91440" anchor="ctr">
            <a:normAutofit/>
          </a:bodyPr>
          <a:p>
            <a:pPr indent="0">
              <a:lnSpc>
                <a:spcPct val="100000"/>
              </a:lnSpc>
              <a:buNone/>
              <a:tabLst>
                <a:tab algn="l" pos="0"/>
              </a:tabLst>
            </a:pPr>
            <a:r>
              <a:rPr b="1" lang="es" sz="2600" spc="-1" strike="noStrike">
                <a:solidFill>
                  <a:schemeClr val="lt1"/>
                </a:solidFill>
                <a:latin typeface="Roboto"/>
                <a:ea typeface="Roboto"/>
              </a:rPr>
              <a:t>Git - Avanzado</a:t>
            </a:r>
            <a:endParaRPr b="0" lang="es-ES" sz="2600" spc="-1" strike="noStrike">
              <a:solidFill>
                <a:srgbClr val="000000"/>
              </a:solidFill>
              <a:latin typeface="Arial"/>
            </a:endParaRPr>
          </a:p>
        </p:txBody>
      </p:sp>
      <p:sp>
        <p:nvSpPr>
          <p:cNvPr id="261" name="PlaceHolder 2"/>
          <p:cNvSpPr>
            <a:spLocks noGrp="1"/>
          </p:cNvSpPr>
          <p:nvPr>
            <p:ph type="subTitle"/>
          </p:nvPr>
        </p:nvSpPr>
        <p:spPr>
          <a:xfrm>
            <a:off x="641520" y="3318840"/>
            <a:ext cx="5265000" cy="939600"/>
          </a:xfrm>
          <a:prstGeom prst="rect">
            <a:avLst/>
          </a:prstGeom>
          <a:noFill/>
          <a:ln w="0">
            <a:noFill/>
          </a:ln>
        </p:spPr>
        <p:txBody>
          <a:bodyPr lIns="91440" rIns="91440" tIns="91440" bIns="91440" anchor="t">
            <a:noAutofit/>
          </a:bodyPr>
          <a:p>
            <a:pPr indent="0">
              <a:lnSpc>
                <a:spcPct val="100000"/>
              </a:lnSpc>
              <a:buNone/>
              <a:tabLst>
                <a:tab algn="l" pos="0"/>
              </a:tabLst>
            </a:pPr>
            <a:r>
              <a:rPr b="0" lang="es" sz="2200" spc="-1" strike="noStrike">
                <a:solidFill>
                  <a:schemeClr val="lt1"/>
                </a:solidFill>
                <a:latin typeface="Nunito"/>
                <a:ea typeface="Nunito"/>
              </a:rPr>
              <a:t>Forks, pull requests, etc</a:t>
            </a:r>
            <a:endParaRPr b="0" lang="es-ES" sz="2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rmAutofit/>
          </a:bodyPr>
          <a:p>
            <a:pPr indent="0">
              <a:lnSpc>
                <a:spcPct val="100000"/>
              </a:lnSpc>
              <a:buNone/>
              <a:tabLst>
                <a:tab algn="l" pos="0"/>
              </a:tabLst>
            </a:pPr>
            <a:r>
              <a:rPr b="1" lang="es" sz="2800" spc="-1" strike="noStrike">
                <a:solidFill>
                  <a:schemeClr val="dk2"/>
                </a:solidFill>
                <a:latin typeface="Maven Pro"/>
                <a:ea typeface="Maven Pro"/>
              </a:rPr>
              <a:t>Conceptos avanzados</a:t>
            </a:r>
            <a:endParaRPr b="0" lang="es-ES" sz="2800" spc="-1" strike="noStrike">
              <a:solidFill>
                <a:srgbClr val="000000"/>
              </a:solidFill>
              <a:latin typeface="Arial"/>
            </a:endParaRPr>
          </a:p>
        </p:txBody>
      </p:sp>
      <p:sp>
        <p:nvSpPr>
          <p:cNvPr id="263" name="PlaceHolder 2"/>
          <p:cNvSpPr>
            <a:spLocks noGrp="1"/>
          </p:cNvSpPr>
          <p:nvPr>
            <p:ph/>
          </p:nvPr>
        </p:nvSpPr>
        <p:spPr>
          <a:xfrm>
            <a:off x="1303920" y="1412640"/>
            <a:ext cx="7030080" cy="3600360"/>
          </a:xfrm>
          <a:prstGeom prst="rect">
            <a:avLst/>
          </a:prstGeom>
          <a:noFill/>
          <a:ln w="0">
            <a:noFill/>
          </a:ln>
        </p:spPr>
        <p:txBody>
          <a:bodyPr lIns="91440" rIns="91440" tIns="91440" bIns="91440" anchor="t">
            <a:noAutofit/>
          </a:bodyPr>
          <a:p>
            <a:pPr marL="457200" indent="-298440">
              <a:lnSpc>
                <a:spcPct val="115000"/>
              </a:lnSpc>
              <a:spcBef>
                <a:spcPts val="1199"/>
              </a:spcBef>
              <a:buClr>
                <a:srgbClr val="000000"/>
              </a:buClr>
              <a:buFont typeface="Arial"/>
              <a:buChar char="●"/>
            </a:pPr>
            <a:r>
              <a:rPr b="0" lang="es" sz="1100" spc="-1" strike="noStrike">
                <a:solidFill>
                  <a:srgbClr val="000000"/>
                </a:solidFill>
                <a:latin typeface="Arial"/>
                <a:ea typeface="Arial"/>
              </a:rPr>
              <a:t>Un </a:t>
            </a:r>
            <a:r>
              <a:rPr b="1" lang="es" sz="1100" spc="-1" strike="noStrike">
                <a:solidFill>
                  <a:srgbClr val="000000"/>
                </a:solidFill>
                <a:latin typeface="Arial"/>
                <a:ea typeface="Arial"/>
              </a:rPr>
              <a:t>fork</a:t>
            </a:r>
            <a:r>
              <a:rPr b="0" lang="es" sz="1100" spc="-1" strike="noStrike">
                <a:solidFill>
                  <a:srgbClr val="000000"/>
                </a:solidFill>
                <a:latin typeface="Arial"/>
                <a:ea typeface="Arial"/>
              </a:rPr>
              <a:t> es una copia completa de un repositorio en tu cuenta GitHub (u otra plataforma). Te permite desarrollar de forma independiente sin afectar el repositorio original. Generalmente los forks se usan para contribuir a proyectos de código abierto.</a:t>
            </a:r>
            <a:endParaRPr b="0" lang="es-ES" sz="1100" spc="-1" strike="noStrike">
              <a:solidFill>
                <a:srgbClr val="000000"/>
              </a:solidFill>
              <a:latin typeface="Arial"/>
            </a:endParaRPr>
          </a:p>
          <a:p>
            <a:pPr marL="457200" indent="-298440">
              <a:lnSpc>
                <a:spcPct val="115000"/>
              </a:lnSpc>
              <a:spcBef>
                <a:spcPts val="2401"/>
              </a:spcBef>
              <a:buClr>
                <a:srgbClr val="000000"/>
              </a:buClr>
              <a:buFont typeface="Arial"/>
              <a:buChar char="●"/>
            </a:pPr>
            <a:r>
              <a:rPr b="0" lang="es" sz="1100" spc="-1" strike="noStrike">
                <a:solidFill>
                  <a:srgbClr val="000000"/>
                </a:solidFill>
                <a:latin typeface="Arial"/>
                <a:ea typeface="Arial"/>
              </a:rPr>
              <a:t>Un </a:t>
            </a:r>
            <a:r>
              <a:rPr b="1" lang="es" sz="1100" spc="-1" strike="noStrike">
                <a:solidFill>
                  <a:srgbClr val="000000"/>
                </a:solidFill>
                <a:latin typeface="Arial"/>
                <a:ea typeface="Arial"/>
              </a:rPr>
              <a:t>pull request </a:t>
            </a:r>
            <a:r>
              <a:rPr b="0" lang="es" sz="1100" spc="-1" strike="noStrike">
                <a:solidFill>
                  <a:srgbClr val="000000"/>
                </a:solidFill>
                <a:latin typeface="Arial"/>
                <a:ea typeface="Arial"/>
              </a:rPr>
              <a:t>es una solicitud para fusionar los cambios de tu rama (o </a:t>
            </a:r>
            <a:r>
              <a:rPr b="1" lang="es" sz="1100" spc="-1" strike="noStrike">
                <a:solidFill>
                  <a:srgbClr val="000000"/>
                </a:solidFill>
                <a:latin typeface="Arial"/>
                <a:ea typeface="Arial"/>
              </a:rPr>
              <a:t>fork</a:t>
            </a:r>
            <a:r>
              <a:rPr b="0" lang="es" sz="1100" spc="-1" strike="noStrike">
                <a:solidFill>
                  <a:srgbClr val="000000"/>
                </a:solidFill>
                <a:latin typeface="Arial"/>
                <a:ea typeface="Arial"/>
              </a:rPr>
              <a:t>) con una rama del repositorio original. Es una forma de proponer una serie de conjunto de cambios y los mantenedores del proyecto podrán revisarlo, discutirlo y aceptarlos e integrarlos (o rechazarlos).</a:t>
            </a:r>
            <a:endParaRPr b="0" lang="es-ES" sz="1100" spc="-1" strike="noStrike">
              <a:solidFill>
                <a:srgbClr val="000000"/>
              </a:solidFill>
              <a:latin typeface="Arial"/>
            </a:endParaRPr>
          </a:p>
          <a:p>
            <a:pPr marL="457200" indent="-298440">
              <a:lnSpc>
                <a:spcPct val="115000"/>
              </a:lnSpc>
              <a:spcBef>
                <a:spcPts val="2401"/>
              </a:spcBef>
              <a:buClr>
                <a:srgbClr val="000000"/>
              </a:buClr>
              <a:buFont typeface="Arial"/>
              <a:buChar char="●"/>
            </a:pPr>
            <a:r>
              <a:rPr b="1" lang="es" sz="1100" spc="-1" strike="noStrike">
                <a:solidFill>
                  <a:srgbClr val="000000"/>
                </a:solidFill>
                <a:latin typeface="Arial"/>
                <a:ea typeface="Arial"/>
              </a:rPr>
              <a:t>Stash </a:t>
            </a:r>
            <a:r>
              <a:rPr b="0" lang="es" sz="1100" spc="-1" strike="noStrike">
                <a:solidFill>
                  <a:srgbClr val="000000"/>
                </a:solidFill>
                <a:latin typeface="Arial"/>
                <a:ea typeface="Arial"/>
              </a:rPr>
              <a:t>es una función que guarda temporalmente cambios que aún están en el working directory sin hacer un commit, permitiéndote cambiar de rama o hacer otras tareas sin perder tu trabajo. Es como sacar los cambios y guardarlos en un almacén temporal.</a:t>
            </a:r>
            <a:endParaRPr b="0" lang="es-ES" sz="1100" spc="-1" strike="noStrike">
              <a:solidFill>
                <a:srgbClr val="000000"/>
              </a:solidFill>
              <a:latin typeface="Arial"/>
            </a:endParaRPr>
          </a:p>
          <a:p>
            <a:pPr indent="0">
              <a:lnSpc>
                <a:spcPct val="115000"/>
              </a:lnSpc>
              <a:spcBef>
                <a:spcPts val="1199"/>
              </a:spcBef>
              <a:spcAft>
                <a:spcPts val="1199"/>
              </a:spcAft>
              <a:buNone/>
              <a:tabLst>
                <a:tab algn="l" pos="0"/>
              </a:tabLst>
            </a:pPr>
            <a:endParaRPr b="0" lang="es-E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rmAutofit/>
          </a:bodyPr>
          <a:p>
            <a:pPr indent="0">
              <a:lnSpc>
                <a:spcPct val="100000"/>
              </a:lnSpc>
              <a:buNone/>
              <a:tabLst>
                <a:tab algn="l" pos="0"/>
              </a:tabLst>
            </a:pPr>
            <a:r>
              <a:rPr b="1" lang="es" sz="2800" spc="-1" strike="noStrike">
                <a:solidFill>
                  <a:schemeClr val="dk2"/>
                </a:solidFill>
                <a:latin typeface="Maven Pro"/>
                <a:ea typeface="Maven Pro"/>
              </a:rPr>
              <a:t>Git stash</a:t>
            </a:r>
            <a:endParaRPr b="0" lang="es-ES" sz="2800" spc="-1" strike="noStrike">
              <a:solidFill>
                <a:srgbClr val="000000"/>
              </a:solidFill>
              <a:latin typeface="Arial"/>
            </a:endParaRPr>
          </a:p>
        </p:txBody>
      </p:sp>
      <p:sp>
        <p:nvSpPr>
          <p:cNvPr id="265" name="PlaceHolder 2"/>
          <p:cNvSpPr>
            <a:spLocks noGrp="1"/>
          </p:cNvSpPr>
          <p:nvPr>
            <p:ph/>
          </p:nvPr>
        </p:nvSpPr>
        <p:spPr>
          <a:xfrm>
            <a:off x="918360" y="1482120"/>
            <a:ext cx="8137440" cy="3314160"/>
          </a:xfrm>
          <a:prstGeom prst="rect">
            <a:avLst/>
          </a:prstGeom>
          <a:noFill/>
          <a:ln w="0">
            <a:noFill/>
          </a:ln>
        </p:spPr>
        <p:txBody>
          <a:bodyPr lIns="91440" rIns="91440" tIns="91440" bIns="91440" anchor="t">
            <a:noAutofit/>
          </a:bodyPr>
          <a:p>
            <a:pPr marL="457200" indent="-304920">
              <a:lnSpc>
                <a:spcPct val="115000"/>
              </a:lnSpc>
              <a:spcBef>
                <a:spcPts val="1199"/>
              </a:spcBef>
              <a:buClr>
                <a:srgbClr val="000000"/>
              </a:buClr>
              <a:buFont typeface="Arial"/>
              <a:buChar char="●"/>
            </a:pPr>
            <a:r>
              <a:rPr b="1" lang="es" sz="1100" spc="-1" strike="noStrike">
                <a:solidFill>
                  <a:srgbClr val="188038"/>
                </a:solidFill>
                <a:latin typeface="Roboto Mono"/>
                <a:ea typeface="Roboto Mono"/>
              </a:rPr>
              <a:t>git stash</a:t>
            </a:r>
            <a:r>
              <a:rPr b="0" lang="es" sz="1200" spc="-1" strike="noStrike">
                <a:solidFill>
                  <a:srgbClr val="000000"/>
                </a:solidFill>
                <a:latin typeface="Arial"/>
                <a:ea typeface="Arial"/>
              </a:rPr>
              <a:t> </a:t>
            </a:r>
            <a:r>
              <a:rPr b="0" lang="es" sz="1200" spc="-1" strike="noStrike">
                <a:solidFill>
                  <a:srgbClr val="000000"/>
                </a:solidFill>
                <a:latin typeface="Arial"/>
                <a:ea typeface="Arial"/>
              </a:rPr>
              <a:t>	</a:t>
            </a:r>
            <a:r>
              <a:rPr b="0" lang="es" sz="1200" spc="-1" strike="noStrike">
                <a:solidFill>
                  <a:srgbClr val="000000"/>
                </a:solidFill>
                <a:latin typeface="Arial"/>
                <a:ea typeface="Arial"/>
              </a:rPr>
              <a:t>→ utilizar un almacén temporal donde guardar los cambios que aún no queremos confirmar</a:t>
            </a:r>
            <a:endParaRPr b="0" lang="es-ES" sz="1200" spc="-1" strike="noStrike">
              <a:solidFill>
                <a:srgbClr val="000000"/>
              </a:solidFill>
              <a:latin typeface="Arial"/>
            </a:endParaRPr>
          </a:p>
          <a:p>
            <a:pPr lvl="1" marL="914400" indent="-304920">
              <a:lnSpc>
                <a:spcPct val="115000"/>
              </a:lnSpc>
              <a:buClr>
                <a:srgbClr val="000000"/>
              </a:buClr>
              <a:buFont typeface="Arial"/>
              <a:buChar char="○"/>
            </a:pPr>
            <a:r>
              <a:rPr b="1" lang="es" sz="1100" spc="-1" strike="noStrike">
                <a:solidFill>
                  <a:srgbClr val="188038"/>
                </a:solidFill>
                <a:latin typeface="Roboto Mono"/>
                <a:ea typeface="Roboto Mono"/>
              </a:rPr>
              <a:t>git stash push -m "WIP: Añadir funcionalidad de filtrado"</a:t>
            </a:r>
            <a:r>
              <a:rPr b="0" lang="es" sz="1100" spc="-1" strike="noStrike">
                <a:solidFill>
                  <a:srgbClr val="188038"/>
                </a:solidFill>
                <a:latin typeface="Roboto Mono"/>
                <a:ea typeface="Roboto Mono"/>
              </a:rPr>
              <a:t>	</a:t>
            </a:r>
            <a:endParaRPr b="0" lang="es-ES" sz="1100" spc="-1" strike="noStrike">
              <a:solidFill>
                <a:srgbClr val="000000"/>
              </a:solidFill>
              <a:latin typeface="Arial"/>
            </a:endParaRPr>
          </a:p>
          <a:p>
            <a:pPr lvl="1" marL="914400" indent="-304920">
              <a:lnSpc>
                <a:spcPct val="115000"/>
              </a:lnSpc>
              <a:spcBef>
                <a:spcPts val="1001"/>
              </a:spcBef>
              <a:buClr>
                <a:srgbClr val="000000"/>
              </a:buClr>
              <a:buFont typeface="Arial"/>
              <a:buChar char="○"/>
            </a:pPr>
            <a:r>
              <a:rPr b="0" lang="es" sz="1100" spc="-1" strike="noStrike">
                <a:solidFill>
                  <a:srgbClr val="188038"/>
                </a:solidFill>
                <a:latin typeface="Roboto Mono"/>
                <a:ea typeface="Roboto Mono"/>
              </a:rPr>
              <a:t>git stash list</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900" spc="-1" strike="noStrike">
                <a:solidFill>
                  <a:srgbClr val="666666"/>
                </a:solidFill>
                <a:latin typeface="Arial"/>
                <a:ea typeface="Arial"/>
              </a:rPr>
              <a:t># Mostrar listado de stashes guardados</a:t>
            </a:r>
            <a:endParaRPr b="0" lang="es-ES" sz="900" spc="-1" strike="noStrike">
              <a:solidFill>
                <a:srgbClr val="000000"/>
              </a:solidFill>
              <a:latin typeface="Arial"/>
            </a:endParaRPr>
          </a:p>
          <a:p>
            <a:pPr lvl="1" marL="914400" indent="-304920">
              <a:lnSpc>
                <a:spcPct val="115000"/>
              </a:lnSpc>
              <a:spcBef>
                <a:spcPts val="1001"/>
              </a:spcBef>
              <a:buClr>
                <a:srgbClr val="000000"/>
              </a:buClr>
              <a:buFont typeface="Arial"/>
              <a:buChar char="○"/>
            </a:pPr>
            <a:r>
              <a:rPr b="0" lang="es" sz="1100" spc="-1" strike="noStrike">
                <a:solidFill>
                  <a:srgbClr val="188038"/>
                </a:solidFill>
                <a:latin typeface="Roboto Mono"/>
                <a:ea typeface="Roboto Mono"/>
              </a:rPr>
              <a:t>git stash apply</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900" spc="-1" strike="noStrike">
                <a:solidFill>
                  <a:srgbClr val="666666"/>
                </a:solidFill>
                <a:latin typeface="Arial"/>
                <a:ea typeface="Arial"/>
              </a:rPr>
              <a:t># Aplicar el último stash </a:t>
            </a:r>
            <a:r>
              <a:rPr b="1" lang="es" sz="900" spc="-1" strike="noStrike">
                <a:solidFill>
                  <a:srgbClr val="666666"/>
                </a:solidFill>
                <a:latin typeface="Arial"/>
                <a:ea typeface="Arial"/>
              </a:rPr>
              <a:t>sin eliminarlo</a:t>
            </a:r>
            <a:endParaRPr b="0" lang="es-ES" sz="900" spc="-1" strike="noStrike">
              <a:solidFill>
                <a:srgbClr val="000000"/>
              </a:solidFill>
              <a:latin typeface="Arial"/>
            </a:endParaRPr>
          </a:p>
          <a:p>
            <a:pPr lvl="1" marL="914400" indent="-304920">
              <a:lnSpc>
                <a:spcPct val="115000"/>
              </a:lnSpc>
              <a:buClr>
                <a:srgbClr val="000000"/>
              </a:buClr>
              <a:buFont typeface="Arial"/>
              <a:buChar char="○"/>
            </a:pPr>
            <a:r>
              <a:rPr b="0" lang="es" sz="1100" spc="-1" strike="noStrike">
                <a:solidFill>
                  <a:srgbClr val="188038"/>
                </a:solidFill>
                <a:latin typeface="Roboto Mono"/>
                <a:ea typeface="Roboto Mono"/>
              </a:rPr>
              <a:t>git stash pop  </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900" spc="-1" strike="noStrike">
                <a:solidFill>
                  <a:srgbClr val="666666"/>
                </a:solidFill>
                <a:latin typeface="Arial"/>
                <a:ea typeface="Arial"/>
              </a:rPr>
              <a:t># Aplicar </a:t>
            </a:r>
            <a:r>
              <a:rPr b="1" lang="es" sz="900" spc="-1" strike="noStrike">
                <a:solidFill>
                  <a:srgbClr val="666666"/>
                </a:solidFill>
                <a:latin typeface="Arial"/>
                <a:ea typeface="Arial"/>
              </a:rPr>
              <a:t>y eliminar</a:t>
            </a:r>
            <a:r>
              <a:rPr b="0" lang="es" sz="900" spc="-1" strike="noStrike">
                <a:solidFill>
                  <a:srgbClr val="666666"/>
                </a:solidFill>
                <a:latin typeface="Arial"/>
                <a:ea typeface="Arial"/>
              </a:rPr>
              <a:t> el último stash</a:t>
            </a:r>
            <a:endParaRPr b="0" lang="es-ES" sz="900" spc="-1" strike="noStrike">
              <a:solidFill>
                <a:srgbClr val="000000"/>
              </a:solidFill>
              <a:latin typeface="Arial"/>
            </a:endParaRPr>
          </a:p>
          <a:p>
            <a:pPr lvl="1" marL="914400" indent="-304920">
              <a:lnSpc>
                <a:spcPct val="115000"/>
              </a:lnSpc>
              <a:buClr>
                <a:srgbClr val="000000"/>
              </a:buClr>
              <a:buFont typeface="Arial"/>
              <a:buChar char="○"/>
            </a:pPr>
            <a:r>
              <a:rPr b="0" lang="es" sz="1100" spc="-1" strike="noStrike">
                <a:solidFill>
                  <a:srgbClr val="188038"/>
                </a:solidFill>
                <a:latin typeface="Roboto Mono"/>
                <a:ea typeface="Roboto Mono"/>
              </a:rPr>
              <a:t>git stash apply stash@{2}</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900" spc="-1" strike="noStrike">
                <a:solidFill>
                  <a:srgbClr val="666666"/>
                </a:solidFill>
                <a:latin typeface="Arial"/>
                <a:ea typeface="Arial"/>
              </a:rPr>
              <a:t># Aplicar un stash específico usando su identificador (se ve con git stash list)</a:t>
            </a:r>
            <a:endParaRPr b="0" lang="es-ES" sz="900" spc="-1" strike="noStrike">
              <a:solidFill>
                <a:srgbClr val="000000"/>
              </a:solidFill>
              <a:latin typeface="Arial"/>
            </a:endParaRPr>
          </a:p>
          <a:p>
            <a:pPr lvl="1" marL="914400" indent="-304920">
              <a:lnSpc>
                <a:spcPct val="115000"/>
              </a:lnSpc>
              <a:spcBef>
                <a:spcPts val="1001"/>
              </a:spcBef>
              <a:buClr>
                <a:srgbClr val="000000"/>
              </a:buClr>
              <a:buFont typeface="Arial"/>
              <a:buChar char="○"/>
            </a:pPr>
            <a:r>
              <a:rPr b="0" lang="es" sz="1100" spc="-1" strike="noStrike">
                <a:solidFill>
                  <a:srgbClr val="188038"/>
                </a:solidFill>
                <a:latin typeface="Roboto Mono"/>
                <a:ea typeface="Roboto Mono"/>
              </a:rPr>
              <a:t>git stash drop stash@{1}</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900" spc="-1" strike="noStrike">
                <a:solidFill>
                  <a:srgbClr val="666666"/>
                </a:solidFill>
                <a:latin typeface="Arial"/>
                <a:ea typeface="Arial"/>
              </a:rPr>
              <a:t># Eliminar un stash específico sin aplicarlo</a:t>
            </a:r>
            <a:endParaRPr b="0" lang="es-ES" sz="900" spc="-1" strike="noStrike">
              <a:solidFill>
                <a:srgbClr val="000000"/>
              </a:solidFill>
              <a:latin typeface="Arial"/>
            </a:endParaRPr>
          </a:p>
          <a:p>
            <a:pPr lvl="1" marL="914400" indent="-304920">
              <a:lnSpc>
                <a:spcPct val="115000"/>
              </a:lnSpc>
              <a:buClr>
                <a:srgbClr val="000000"/>
              </a:buClr>
              <a:buFont typeface="Arial"/>
              <a:buChar char="○"/>
            </a:pPr>
            <a:r>
              <a:rPr b="0" lang="es" sz="1100" spc="-1" strike="noStrike">
                <a:solidFill>
                  <a:srgbClr val="188038"/>
                </a:solidFill>
                <a:latin typeface="Roboto Mono"/>
                <a:ea typeface="Roboto Mono"/>
              </a:rPr>
              <a:t>git stash clear</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900" spc="-1" strike="noStrike">
                <a:solidFill>
                  <a:srgbClr val="666666"/>
                </a:solidFill>
                <a:latin typeface="Arial"/>
                <a:ea typeface="Arial"/>
              </a:rPr>
              <a:t># Limpiar todos los stashes guardados</a:t>
            </a:r>
            <a:endParaRPr b="0" lang="es-ES" sz="900" spc="-1" strike="noStrike">
              <a:solidFill>
                <a:srgbClr val="000000"/>
              </a:solidFill>
              <a:latin typeface="Arial"/>
            </a:endParaRPr>
          </a:p>
          <a:p>
            <a:pPr indent="0">
              <a:lnSpc>
                <a:spcPct val="115000"/>
              </a:lnSpc>
              <a:buNone/>
              <a:tabLst>
                <a:tab algn="l" pos="0"/>
              </a:tabLst>
            </a:pPr>
            <a:endParaRPr b="0" lang="es-E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1303920" y="598680"/>
            <a:ext cx="7030080" cy="687240"/>
          </a:xfrm>
          <a:prstGeom prst="rect">
            <a:avLst/>
          </a:prstGeom>
          <a:noFill/>
          <a:ln w="0">
            <a:noFill/>
          </a:ln>
        </p:spPr>
        <p:txBody>
          <a:bodyPr lIns="91440" rIns="91440" tIns="91440" bIns="91440" anchor="t">
            <a:normAutofit/>
          </a:bodyPr>
          <a:p>
            <a:pPr indent="0">
              <a:lnSpc>
                <a:spcPct val="100000"/>
              </a:lnSpc>
              <a:buNone/>
              <a:tabLst>
                <a:tab algn="l" pos="0"/>
              </a:tabLst>
            </a:pPr>
            <a:r>
              <a:rPr b="1" lang="es" sz="2800" spc="-1" strike="noStrike">
                <a:solidFill>
                  <a:schemeClr val="dk2"/>
                </a:solidFill>
                <a:latin typeface="Maven Pro"/>
                <a:ea typeface="Maven Pro"/>
              </a:rPr>
              <a:t>Fork</a:t>
            </a:r>
            <a:r>
              <a:rPr b="0" lang="es" sz="2800" spc="-1" strike="noStrike">
                <a:solidFill>
                  <a:schemeClr val="dk2"/>
                </a:solidFill>
                <a:latin typeface="Maven Pro"/>
                <a:ea typeface="Maven Pro"/>
              </a:rPr>
              <a:t> y </a:t>
            </a:r>
            <a:r>
              <a:rPr b="1" lang="es" sz="2800" spc="-1" strike="noStrike">
                <a:solidFill>
                  <a:schemeClr val="dk2"/>
                </a:solidFill>
                <a:latin typeface="Maven Pro"/>
                <a:ea typeface="Maven Pro"/>
              </a:rPr>
              <a:t>pull request</a:t>
            </a:r>
            <a:endParaRPr b="0" lang="es-ES" sz="2800" spc="-1" strike="noStrike">
              <a:solidFill>
                <a:srgbClr val="000000"/>
              </a:solidFill>
              <a:latin typeface="Arial"/>
            </a:endParaRPr>
          </a:p>
        </p:txBody>
      </p:sp>
      <p:pic>
        <p:nvPicPr>
          <p:cNvPr id="267" name="Google Shape;299;p4" descr=""/>
          <p:cNvPicPr/>
          <p:nvPr/>
        </p:nvPicPr>
        <p:blipFill>
          <a:blip r:embed="rId1"/>
          <a:srcRect l="0" t="0" r="931" b="0"/>
          <a:stretch/>
        </p:blipFill>
        <p:spPr>
          <a:xfrm>
            <a:off x="422640" y="2765880"/>
            <a:ext cx="4926240" cy="2005560"/>
          </a:xfrm>
          <a:prstGeom prst="rect">
            <a:avLst/>
          </a:prstGeom>
          <a:ln w="0">
            <a:noFill/>
          </a:ln>
        </p:spPr>
      </p:pic>
      <p:sp>
        <p:nvSpPr>
          <p:cNvPr id="268" name="Google Shape;300;p4"/>
          <p:cNvSpPr/>
          <p:nvPr/>
        </p:nvSpPr>
        <p:spPr>
          <a:xfrm>
            <a:off x="942840" y="2781000"/>
            <a:ext cx="1290600" cy="154800"/>
          </a:xfrm>
          <a:prstGeom prst="rect">
            <a:avLst/>
          </a:prstGeom>
          <a:noFill/>
          <a:ln w="19050">
            <a:solidFill>
              <a:srgbClr val="ea9999"/>
            </a:solidFill>
            <a:round/>
          </a:ln>
        </p:spPr>
        <p:style>
          <a:lnRef idx="0"/>
          <a:fillRef idx="0"/>
          <a:effectRef idx="0"/>
          <a:fontRef idx="minor"/>
        </p:style>
        <p:txBody>
          <a:bodyPr tIns="77400" bIns="77400" anchor="ctr">
            <a:noAutofit/>
          </a:bodyPr>
          <a:p>
            <a:pPr algn="ctr">
              <a:lnSpc>
                <a:spcPct val="100000"/>
              </a:lnSpc>
              <a:tabLst>
                <a:tab algn="l" pos="0"/>
              </a:tabLst>
            </a:pPr>
            <a:endParaRPr b="0" lang="es-ES" sz="1400" spc="-1" strike="noStrike">
              <a:solidFill>
                <a:srgbClr val="000000"/>
              </a:solidFill>
              <a:latin typeface="Arial"/>
            </a:endParaRPr>
          </a:p>
        </p:txBody>
      </p:sp>
      <p:sp>
        <p:nvSpPr>
          <p:cNvPr id="269" name="Google Shape;301;p4"/>
          <p:cNvSpPr/>
          <p:nvPr/>
        </p:nvSpPr>
        <p:spPr>
          <a:xfrm>
            <a:off x="871200" y="3003480"/>
            <a:ext cx="918000" cy="198720"/>
          </a:xfrm>
          <a:prstGeom prst="rect">
            <a:avLst/>
          </a:prstGeom>
          <a:noFill/>
          <a:ln w="19050">
            <a:solidFill>
              <a:srgbClr val="ea9999"/>
            </a:solidFill>
            <a:round/>
          </a:ln>
        </p:spPr>
        <p:style>
          <a:lnRef idx="0"/>
          <a:fillRef idx="0"/>
          <a:effectRef idx="0"/>
          <a:fontRef idx="minor"/>
        </p:style>
        <p:txBody>
          <a:bodyPr tIns="91440" bIns="91440" anchor="ctr">
            <a:noAutofit/>
          </a:bodyPr>
          <a:p>
            <a:pPr algn="ctr">
              <a:lnSpc>
                <a:spcPct val="100000"/>
              </a:lnSpc>
              <a:tabLst>
                <a:tab algn="l" pos="0"/>
              </a:tabLst>
            </a:pPr>
            <a:endParaRPr b="0" lang="es-ES" sz="1400" spc="-1" strike="noStrike">
              <a:solidFill>
                <a:srgbClr val="000000"/>
              </a:solidFill>
              <a:latin typeface="Arial"/>
            </a:endParaRPr>
          </a:p>
        </p:txBody>
      </p:sp>
      <p:sp>
        <p:nvSpPr>
          <p:cNvPr id="270" name="Google Shape;302;p4"/>
          <p:cNvSpPr/>
          <p:nvPr/>
        </p:nvSpPr>
        <p:spPr>
          <a:xfrm>
            <a:off x="510480" y="3444840"/>
            <a:ext cx="990000" cy="322560"/>
          </a:xfrm>
          <a:prstGeom prst="rect">
            <a:avLst/>
          </a:prstGeom>
          <a:noFill/>
          <a:ln w="19050">
            <a:solidFill>
              <a:srgbClr val="ea9999"/>
            </a:solidFill>
            <a:round/>
          </a:ln>
        </p:spPr>
        <p:style>
          <a:lnRef idx="0"/>
          <a:fillRef idx="0"/>
          <a:effectRef idx="0"/>
          <a:fontRef idx="minor"/>
        </p:style>
        <p:txBody>
          <a:bodyPr tIns="91440" bIns="91440" anchor="ctr">
            <a:noAutofit/>
          </a:bodyPr>
          <a:p>
            <a:pPr algn="ctr">
              <a:lnSpc>
                <a:spcPct val="100000"/>
              </a:lnSpc>
              <a:tabLst>
                <a:tab algn="l" pos="0"/>
              </a:tabLst>
            </a:pPr>
            <a:endParaRPr b="0" lang="es-ES" sz="1400" spc="-1" strike="noStrike">
              <a:solidFill>
                <a:srgbClr val="000000"/>
              </a:solidFill>
              <a:latin typeface="Arial"/>
            </a:endParaRPr>
          </a:p>
        </p:txBody>
      </p:sp>
      <p:sp>
        <p:nvSpPr>
          <p:cNvPr id="271" name="Google Shape;303;p4"/>
          <p:cNvSpPr/>
          <p:nvPr/>
        </p:nvSpPr>
        <p:spPr>
          <a:xfrm>
            <a:off x="574560" y="4095000"/>
            <a:ext cx="2419920" cy="374400"/>
          </a:xfrm>
          <a:prstGeom prst="rect">
            <a:avLst/>
          </a:prstGeom>
          <a:noFill/>
          <a:ln w="19050">
            <a:solidFill>
              <a:srgbClr val="ea9999"/>
            </a:solidFill>
            <a:round/>
          </a:ln>
        </p:spPr>
        <p:style>
          <a:lnRef idx="0"/>
          <a:fillRef idx="0"/>
          <a:effectRef idx="0"/>
          <a:fontRef idx="minor"/>
        </p:style>
        <p:txBody>
          <a:bodyPr tIns="91440" bIns="91440" anchor="ctr">
            <a:noAutofit/>
          </a:bodyPr>
          <a:p>
            <a:pPr algn="ctr">
              <a:lnSpc>
                <a:spcPct val="100000"/>
              </a:lnSpc>
              <a:tabLst>
                <a:tab algn="l" pos="0"/>
              </a:tabLst>
            </a:pPr>
            <a:endParaRPr b="0" lang="es-ES" sz="1400" spc="-1" strike="noStrike">
              <a:solidFill>
                <a:srgbClr val="000000"/>
              </a:solidFill>
              <a:latin typeface="Arial"/>
            </a:endParaRPr>
          </a:p>
        </p:txBody>
      </p:sp>
      <p:pic>
        <p:nvPicPr>
          <p:cNvPr id="272" name="Google Shape;304;p4" descr=""/>
          <p:cNvPicPr/>
          <p:nvPr/>
        </p:nvPicPr>
        <p:blipFill>
          <a:blip r:embed="rId2"/>
          <a:stretch/>
        </p:blipFill>
        <p:spPr>
          <a:xfrm>
            <a:off x="5001120" y="1158120"/>
            <a:ext cx="3702960" cy="2494440"/>
          </a:xfrm>
          <a:prstGeom prst="rect">
            <a:avLst/>
          </a:prstGeom>
          <a:ln w="19050">
            <a:solidFill>
              <a:srgbClr val="ffffff"/>
            </a:solidFill>
            <a:round/>
          </a:ln>
        </p:spPr>
      </p:pic>
      <p:sp>
        <p:nvSpPr>
          <p:cNvPr id="273" name="Google Shape;305;p4"/>
          <p:cNvSpPr/>
          <p:nvPr/>
        </p:nvSpPr>
        <p:spPr>
          <a:xfrm>
            <a:off x="5550840" y="1180440"/>
            <a:ext cx="1185840" cy="157320"/>
          </a:xfrm>
          <a:prstGeom prst="rect">
            <a:avLst/>
          </a:prstGeom>
          <a:noFill/>
          <a:ln w="19050">
            <a:solidFill>
              <a:srgbClr val="ea9999"/>
            </a:solidFill>
            <a:round/>
          </a:ln>
        </p:spPr>
        <p:style>
          <a:lnRef idx="0"/>
          <a:fillRef idx="0"/>
          <a:effectRef idx="0"/>
          <a:fontRef idx="minor"/>
        </p:style>
        <p:txBody>
          <a:bodyPr tIns="78840" bIns="78840" anchor="ctr">
            <a:noAutofit/>
          </a:bodyPr>
          <a:p>
            <a:pPr algn="ctr">
              <a:lnSpc>
                <a:spcPct val="100000"/>
              </a:lnSpc>
              <a:tabLst>
                <a:tab algn="l" pos="0"/>
              </a:tabLst>
            </a:pPr>
            <a:endParaRPr b="0" lang="es-ES" sz="1400" spc="-1" strike="noStrike">
              <a:solidFill>
                <a:srgbClr val="000000"/>
              </a:solidFill>
              <a:latin typeface="Arial"/>
            </a:endParaRPr>
          </a:p>
        </p:txBody>
      </p:sp>
      <p:sp>
        <p:nvSpPr>
          <p:cNvPr id="274" name="Google Shape;306;p4"/>
          <p:cNvSpPr/>
          <p:nvPr/>
        </p:nvSpPr>
        <p:spPr>
          <a:xfrm>
            <a:off x="5489280" y="1420920"/>
            <a:ext cx="744120" cy="202320"/>
          </a:xfrm>
          <a:prstGeom prst="rect">
            <a:avLst/>
          </a:prstGeom>
          <a:noFill/>
          <a:ln w="19050">
            <a:solidFill>
              <a:srgbClr val="ea9999"/>
            </a:solidFill>
            <a:round/>
          </a:ln>
        </p:spPr>
        <p:style>
          <a:lnRef idx="0"/>
          <a:fillRef idx="0"/>
          <a:effectRef idx="0"/>
          <a:fontRef idx="minor"/>
        </p:style>
        <p:txBody>
          <a:bodyPr tIns="91440" bIns="91440" anchor="ctr">
            <a:noAutofit/>
          </a:bodyPr>
          <a:p>
            <a:pPr algn="ctr">
              <a:lnSpc>
                <a:spcPct val="100000"/>
              </a:lnSpc>
              <a:tabLst>
                <a:tab algn="l" pos="0"/>
              </a:tabLst>
            </a:pPr>
            <a:endParaRPr b="0" lang="es-ES" sz="1400" spc="-1" strike="noStrike">
              <a:solidFill>
                <a:srgbClr val="000000"/>
              </a:solidFill>
              <a:latin typeface="Arial"/>
            </a:endParaRPr>
          </a:p>
        </p:txBody>
      </p:sp>
      <p:sp>
        <p:nvSpPr>
          <p:cNvPr id="275" name="Google Shape;307;p4"/>
          <p:cNvSpPr/>
          <p:nvPr/>
        </p:nvSpPr>
        <p:spPr>
          <a:xfrm>
            <a:off x="6065640" y="1670760"/>
            <a:ext cx="764640" cy="180720"/>
          </a:xfrm>
          <a:prstGeom prst="rect">
            <a:avLst/>
          </a:prstGeom>
          <a:noFill/>
          <a:ln w="19050">
            <a:solidFill>
              <a:srgbClr val="ea9999"/>
            </a:solidFill>
            <a:round/>
          </a:ln>
        </p:spPr>
        <p:style>
          <a:lnRef idx="0"/>
          <a:fillRef idx="0"/>
          <a:effectRef idx="0"/>
          <a:fontRef idx="minor"/>
        </p:style>
        <p:txBody>
          <a:bodyPr tIns="90360" bIns="90360" anchor="ctr">
            <a:noAutofit/>
          </a:bodyPr>
          <a:p>
            <a:pPr algn="ctr">
              <a:lnSpc>
                <a:spcPct val="100000"/>
              </a:lnSpc>
              <a:tabLst>
                <a:tab algn="l" pos="0"/>
              </a:tabLst>
            </a:pPr>
            <a:endParaRPr b="0" lang="es-ES" sz="1400" spc="-1" strike="noStrike">
              <a:solidFill>
                <a:srgbClr val="000000"/>
              </a:solidFill>
              <a:latin typeface="Arial"/>
            </a:endParaRPr>
          </a:p>
        </p:txBody>
      </p:sp>
      <p:cxnSp>
        <p:nvCxnSpPr>
          <p:cNvPr id="276" name="Google Shape;308;p4"/>
          <p:cNvCxnSpPr>
            <a:stCxn id="270" idx="1"/>
          </p:cNvCxnSpPr>
          <p:nvPr/>
        </p:nvCxnSpPr>
        <p:spPr>
          <a:xfrm flipH="1" rot="10800000">
            <a:off x="510480" y="2018520"/>
            <a:ext cx="4488120" cy="1587960"/>
          </a:xfrm>
          <a:prstGeom prst="bentConnector3">
            <a:avLst>
              <a:gd name="adj1" fmla="val -5302"/>
            </a:avLst>
          </a:prstGeom>
          <a:ln w="19050">
            <a:solidFill>
              <a:srgbClr val="ea9999"/>
            </a:solidFill>
            <a:round/>
          </a:ln>
        </p:spPr>
      </p:cxnSp>
      <p:sp>
        <p:nvSpPr>
          <p:cNvPr id="277" name="Google Shape;309;p4"/>
          <p:cNvSpPr/>
          <p:nvPr/>
        </p:nvSpPr>
        <p:spPr>
          <a:xfrm>
            <a:off x="4973760" y="1953000"/>
            <a:ext cx="114120" cy="126360"/>
          </a:xfrm>
          <a:prstGeom prst="rightArrow">
            <a:avLst>
              <a:gd name="adj1" fmla="val 50000"/>
              <a:gd name="adj2" fmla="val 50000"/>
            </a:avLst>
          </a:prstGeom>
          <a:solidFill>
            <a:srgbClr val="ea9999"/>
          </a:solidFill>
          <a:ln w="0">
            <a:noFill/>
          </a:ln>
        </p:spPr>
        <p:style>
          <a:lnRef idx="0"/>
          <a:fillRef idx="0"/>
          <a:effectRef idx="0"/>
          <a:fontRef idx="minor"/>
        </p:style>
        <p:txBody>
          <a:bodyPr tIns="31680" bIns="31680" anchor="ctr">
            <a:noAutofit/>
          </a:bodyPr>
          <a:p>
            <a:pPr algn="ctr">
              <a:lnSpc>
                <a:spcPct val="100000"/>
              </a:lnSpc>
              <a:tabLst>
                <a:tab algn="l" pos="0"/>
              </a:tabLst>
            </a:pPr>
            <a:endParaRPr b="0" lang="es-E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1303920" y="598680"/>
            <a:ext cx="7030080" cy="687240"/>
          </a:xfrm>
          <a:prstGeom prst="rect">
            <a:avLst/>
          </a:prstGeom>
          <a:noFill/>
          <a:ln w="0">
            <a:noFill/>
          </a:ln>
        </p:spPr>
        <p:txBody>
          <a:bodyPr lIns="91440" rIns="91440" tIns="91440" bIns="91440" anchor="t">
            <a:normAutofit/>
          </a:bodyPr>
          <a:p>
            <a:pPr indent="0">
              <a:lnSpc>
                <a:spcPct val="100000"/>
              </a:lnSpc>
              <a:buNone/>
              <a:tabLst>
                <a:tab algn="l" pos="0"/>
              </a:tabLst>
            </a:pPr>
            <a:r>
              <a:rPr b="1" lang="es" sz="2800" spc="-1" strike="noStrike">
                <a:solidFill>
                  <a:schemeClr val="dk2"/>
                </a:solidFill>
                <a:latin typeface="Maven Pro"/>
                <a:ea typeface="Maven Pro"/>
              </a:rPr>
              <a:t>Fork</a:t>
            </a:r>
            <a:r>
              <a:rPr b="0" lang="es" sz="2800" spc="-1" strike="noStrike">
                <a:solidFill>
                  <a:schemeClr val="dk2"/>
                </a:solidFill>
                <a:latin typeface="Maven Pro"/>
                <a:ea typeface="Maven Pro"/>
              </a:rPr>
              <a:t> y </a:t>
            </a:r>
            <a:r>
              <a:rPr b="1" lang="es" sz="2800" spc="-1" strike="noStrike">
                <a:solidFill>
                  <a:schemeClr val="dk2"/>
                </a:solidFill>
                <a:latin typeface="Maven Pro"/>
                <a:ea typeface="Maven Pro"/>
              </a:rPr>
              <a:t>pull request</a:t>
            </a:r>
            <a:endParaRPr b="0" lang="es-ES" sz="2800" spc="-1" strike="noStrike">
              <a:solidFill>
                <a:srgbClr val="000000"/>
              </a:solidFill>
              <a:latin typeface="Arial"/>
            </a:endParaRPr>
          </a:p>
        </p:txBody>
      </p:sp>
      <p:pic>
        <p:nvPicPr>
          <p:cNvPr id="279" name="Google Shape;315;p5" descr=""/>
          <p:cNvPicPr/>
          <p:nvPr/>
        </p:nvPicPr>
        <p:blipFill>
          <a:blip r:embed="rId1"/>
          <a:stretch/>
        </p:blipFill>
        <p:spPr>
          <a:xfrm>
            <a:off x="5260320" y="401760"/>
            <a:ext cx="3484440" cy="43398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rmAutofit/>
          </a:bodyPr>
          <a:p>
            <a:pPr indent="0">
              <a:lnSpc>
                <a:spcPct val="100000"/>
              </a:lnSpc>
              <a:buNone/>
              <a:tabLst>
                <a:tab algn="l" pos="0"/>
              </a:tabLst>
            </a:pPr>
            <a:r>
              <a:rPr b="1" lang="es" sz="2800" spc="-1" strike="noStrike">
                <a:solidFill>
                  <a:schemeClr val="dk2"/>
                </a:solidFill>
                <a:latin typeface="Maven Pro"/>
                <a:ea typeface="Maven Pro"/>
              </a:rPr>
              <a:t>Fichero .gitignore</a:t>
            </a:r>
            <a:endParaRPr b="0" lang="es-ES" sz="2800" spc="-1" strike="noStrike">
              <a:solidFill>
                <a:srgbClr val="000000"/>
              </a:solidFill>
              <a:latin typeface="Arial"/>
            </a:endParaRPr>
          </a:p>
        </p:txBody>
      </p:sp>
      <p:sp>
        <p:nvSpPr>
          <p:cNvPr id="281" name="PlaceHolder 2"/>
          <p:cNvSpPr>
            <a:spLocks noGrp="1"/>
          </p:cNvSpPr>
          <p:nvPr>
            <p:ph/>
          </p:nvPr>
        </p:nvSpPr>
        <p:spPr>
          <a:xfrm>
            <a:off x="918360" y="1482120"/>
            <a:ext cx="8137440" cy="3314160"/>
          </a:xfrm>
          <a:prstGeom prst="rect">
            <a:avLst/>
          </a:prstGeom>
          <a:noFill/>
          <a:ln w="0">
            <a:noFill/>
          </a:ln>
        </p:spPr>
        <p:txBody>
          <a:bodyPr lIns="91440" rIns="91440" tIns="91440" bIns="91440" anchor="t">
            <a:noAutofit/>
          </a:bodyPr>
          <a:p>
            <a:pPr indent="0">
              <a:lnSpc>
                <a:spcPct val="115000"/>
              </a:lnSpc>
              <a:spcBef>
                <a:spcPts val="1199"/>
              </a:spcBef>
              <a:buNone/>
              <a:tabLst>
                <a:tab algn="l" pos="0"/>
              </a:tabLst>
            </a:pPr>
            <a:r>
              <a:rPr b="0" lang="es" sz="1100" spc="-1" strike="noStrike">
                <a:solidFill>
                  <a:srgbClr val="000000"/>
                </a:solidFill>
                <a:latin typeface="Arial"/>
                <a:ea typeface="Arial"/>
              </a:rPr>
              <a:t>El archivo </a:t>
            </a:r>
            <a:r>
              <a:rPr b="1" lang="es" sz="1100" spc="-1" strike="noStrike">
                <a:solidFill>
                  <a:srgbClr val="188038"/>
                </a:solidFill>
                <a:latin typeface="Roboto Mono"/>
                <a:ea typeface="Roboto Mono"/>
              </a:rPr>
              <a:t>.gitignore</a:t>
            </a:r>
            <a:r>
              <a:rPr b="0" lang="es" sz="1100" spc="-1" strike="noStrike">
                <a:solidFill>
                  <a:srgbClr val="000000"/>
                </a:solidFill>
                <a:latin typeface="Arial"/>
                <a:ea typeface="Arial"/>
              </a:rPr>
              <a:t> es un fichero especial que indica a Git qué archivos o directorios debe </a:t>
            </a:r>
            <a:r>
              <a:rPr b="1" lang="es" sz="1100" spc="-1" strike="noStrike">
                <a:solidFill>
                  <a:srgbClr val="000000"/>
                </a:solidFill>
                <a:latin typeface="Arial"/>
                <a:ea typeface="Arial"/>
              </a:rPr>
              <a:t>ignorar</a:t>
            </a:r>
            <a:r>
              <a:rPr b="0" lang="es" sz="1100" spc="-1" strike="noStrike">
                <a:solidFill>
                  <a:srgbClr val="000000"/>
                </a:solidFill>
                <a:latin typeface="Arial"/>
                <a:ea typeface="Arial"/>
              </a:rPr>
              <a:t> y no incluir en el control de versiones. Esto es útil para excluir archivos temporales, configuraciones locales, o datos sensibles que no quieres subir al repositorio.</a:t>
            </a:r>
            <a:endParaRPr b="0" lang="es-ES" sz="1100" spc="-1" strike="noStrike">
              <a:solidFill>
                <a:srgbClr val="000000"/>
              </a:solidFill>
              <a:latin typeface="Arial"/>
            </a:endParaRPr>
          </a:p>
          <a:p>
            <a:pPr indent="0">
              <a:lnSpc>
                <a:spcPct val="115000"/>
              </a:lnSpc>
              <a:spcBef>
                <a:spcPts val="1199"/>
              </a:spcBef>
              <a:buNone/>
              <a:tabLst>
                <a:tab algn="l" pos="0"/>
              </a:tabLst>
            </a:pPr>
            <a:endParaRPr b="0" lang="es-ES" sz="1100" spc="-1" strike="noStrike">
              <a:solidFill>
                <a:srgbClr val="000000"/>
              </a:solidFill>
              <a:latin typeface="Arial"/>
            </a:endParaRPr>
          </a:p>
          <a:p>
            <a:pPr indent="0">
              <a:lnSpc>
                <a:spcPct val="115000"/>
              </a:lnSpc>
              <a:spcBef>
                <a:spcPts val="1199"/>
              </a:spcBef>
              <a:buNone/>
              <a:tabLst>
                <a:tab algn="l" pos="0"/>
              </a:tabLst>
            </a:pPr>
            <a:endParaRPr b="0" lang="es-ES" sz="1100" spc="-1" strike="noStrike">
              <a:solidFill>
                <a:srgbClr val="000000"/>
              </a:solidFill>
              <a:latin typeface="Arial"/>
            </a:endParaRPr>
          </a:p>
          <a:p>
            <a:pPr indent="0">
              <a:lnSpc>
                <a:spcPct val="115000"/>
              </a:lnSpc>
              <a:spcBef>
                <a:spcPts val="1199"/>
              </a:spcBef>
              <a:buNone/>
              <a:tabLst>
                <a:tab algn="l" pos="0"/>
              </a:tabLst>
            </a:pPr>
            <a:endParaRPr b="0" lang="es-ES" sz="1100" spc="-1" strike="noStrike">
              <a:solidFill>
                <a:srgbClr val="000000"/>
              </a:solidFill>
              <a:latin typeface="Arial"/>
            </a:endParaRPr>
          </a:p>
          <a:p>
            <a:pPr indent="0">
              <a:lnSpc>
                <a:spcPct val="115000"/>
              </a:lnSpc>
              <a:spcBef>
                <a:spcPts val="1199"/>
              </a:spcBef>
              <a:buNone/>
              <a:tabLst>
                <a:tab algn="l" pos="0"/>
              </a:tabLst>
            </a:pPr>
            <a:endParaRPr b="0" lang="es-ES" sz="1100" spc="-1" strike="noStrike">
              <a:solidFill>
                <a:srgbClr val="000000"/>
              </a:solidFill>
              <a:latin typeface="Arial"/>
            </a:endParaRPr>
          </a:p>
          <a:p>
            <a:pPr indent="0">
              <a:lnSpc>
                <a:spcPct val="115000"/>
              </a:lnSpc>
              <a:spcBef>
                <a:spcPts val="1199"/>
              </a:spcBef>
              <a:buNone/>
              <a:tabLst>
                <a:tab algn="l" pos="0"/>
              </a:tabLst>
            </a:pPr>
            <a:endParaRPr b="0" lang="es-ES" sz="1100" spc="-1" strike="noStrike">
              <a:solidFill>
                <a:srgbClr val="000000"/>
              </a:solidFill>
              <a:latin typeface="Arial"/>
            </a:endParaRPr>
          </a:p>
          <a:p>
            <a:pPr indent="0">
              <a:lnSpc>
                <a:spcPct val="115000"/>
              </a:lnSpc>
              <a:spcBef>
                <a:spcPts val="1199"/>
              </a:spcBef>
              <a:spcAft>
                <a:spcPts val="1199"/>
              </a:spcAft>
              <a:buNone/>
              <a:tabLst>
                <a:tab algn="l" pos="0"/>
              </a:tabLst>
            </a:pPr>
            <a:r>
              <a:rPr b="0" lang="es" sz="1100" spc="-1" strike="noStrike">
                <a:solidFill>
                  <a:srgbClr val="000000"/>
                </a:solidFill>
                <a:latin typeface="Arial"/>
                <a:ea typeface="Arial"/>
              </a:rPr>
              <a:t>Podemos utilizar herramientas para preparar un fichero .gitignore muy útil, por ejemplo: </a:t>
            </a:r>
            <a:r>
              <a:rPr b="0" lang="es" sz="1100" spc="-1" strike="noStrike" u="sng">
                <a:solidFill>
                  <a:schemeClr val="hlink"/>
                </a:solidFill>
                <a:uFillTx/>
                <a:latin typeface="Arial"/>
                <a:ea typeface="Arial"/>
                <a:hlinkClick r:id="rId1"/>
              </a:rPr>
              <a:t>https://www.toptal.com/developers/gitignore</a:t>
            </a:r>
            <a:endParaRPr b="0" lang="es-ES" sz="1100" spc="-1" strike="noStrike">
              <a:solidFill>
                <a:srgbClr val="000000"/>
              </a:solidFill>
              <a:latin typeface="Arial"/>
            </a:endParaRPr>
          </a:p>
        </p:txBody>
      </p:sp>
      <p:pic>
        <p:nvPicPr>
          <p:cNvPr id="282" name="Google Shape;322;p6" descr=""/>
          <p:cNvPicPr/>
          <p:nvPr/>
        </p:nvPicPr>
        <p:blipFill>
          <a:blip r:embed="rId2"/>
          <a:stretch/>
        </p:blipFill>
        <p:spPr>
          <a:xfrm>
            <a:off x="1005840" y="2206080"/>
            <a:ext cx="4155120" cy="15771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rmAutofit fontScale="96763"/>
          </a:bodyPr>
          <a:p>
            <a:pPr indent="0">
              <a:lnSpc>
                <a:spcPct val="100000"/>
              </a:lnSpc>
              <a:buNone/>
              <a:tabLst>
                <a:tab algn="l" pos="0"/>
              </a:tabLst>
            </a:pPr>
            <a:r>
              <a:rPr b="1" lang="es" sz="2800" spc="-1" strike="noStrike">
                <a:solidFill>
                  <a:schemeClr val="dk2"/>
                </a:solidFill>
                <a:latin typeface="Maven Pro"/>
                <a:ea typeface="Maven Pro"/>
              </a:rPr>
              <a:t>Otros conceptos que podrían ser interesantes</a:t>
            </a:r>
            <a:endParaRPr b="0" lang="es-ES" sz="2800" spc="-1" strike="noStrike">
              <a:solidFill>
                <a:srgbClr val="000000"/>
              </a:solidFill>
              <a:latin typeface="Arial"/>
            </a:endParaRPr>
          </a:p>
        </p:txBody>
      </p:sp>
      <p:sp>
        <p:nvSpPr>
          <p:cNvPr id="284" name="PlaceHolder 2"/>
          <p:cNvSpPr>
            <a:spLocks noGrp="1"/>
          </p:cNvSpPr>
          <p:nvPr>
            <p:ph/>
          </p:nvPr>
        </p:nvSpPr>
        <p:spPr>
          <a:xfrm>
            <a:off x="1303920" y="1670040"/>
            <a:ext cx="7030080" cy="3343320"/>
          </a:xfrm>
          <a:prstGeom prst="rect">
            <a:avLst/>
          </a:prstGeom>
          <a:noFill/>
          <a:ln w="0">
            <a:noFill/>
          </a:ln>
        </p:spPr>
        <p:txBody>
          <a:bodyPr lIns="91440" rIns="91440" tIns="91440" bIns="91440" anchor="t">
            <a:noAutofit/>
          </a:bodyPr>
          <a:p>
            <a:pPr marL="457200" indent="-298440">
              <a:lnSpc>
                <a:spcPct val="115000"/>
              </a:lnSpc>
              <a:spcBef>
                <a:spcPts val="1199"/>
              </a:spcBef>
              <a:buClr>
                <a:srgbClr val="000000"/>
              </a:buClr>
              <a:buFont typeface="Arial"/>
              <a:buChar char="●"/>
            </a:pPr>
            <a:r>
              <a:rPr b="1" lang="es" sz="1000" spc="-1" strike="noStrike">
                <a:solidFill>
                  <a:srgbClr val="000000"/>
                </a:solidFill>
                <a:latin typeface="Arial"/>
                <a:ea typeface="Arial"/>
              </a:rPr>
              <a:t>git hooks</a:t>
            </a:r>
            <a:r>
              <a:rPr b="0" lang="es" sz="800" spc="-1" strike="noStrike">
                <a:solidFill>
                  <a:srgbClr val="666666"/>
                </a:solidFill>
                <a:latin typeface="Arial"/>
                <a:ea typeface="Arial"/>
              </a:rPr>
              <a:t> (scripts que se ejecutan automáticamente en respuesta a ciertos eventos de Git)</a:t>
            </a:r>
            <a:endParaRPr b="0" lang="es-ES" sz="800" spc="-1" strike="noStrike">
              <a:solidFill>
                <a:srgbClr val="000000"/>
              </a:solidFill>
              <a:latin typeface="Arial"/>
            </a:endParaRPr>
          </a:p>
          <a:p>
            <a:pPr marL="457200" indent="-298440">
              <a:lnSpc>
                <a:spcPct val="115000"/>
              </a:lnSpc>
              <a:spcBef>
                <a:spcPts val="1199"/>
              </a:spcBef>
              <a:buClr>
                <a:srgbClr val="000000"/>
              </a:buClr>
              <a:buFont typeface="Arial"/>
              <a:buChar char="●"/>
            </a:pPr>
            <a:r>
              <a:rPr b="1" lang="es" sz="1000" spc="-1" strike="noStrike">
                <a:solidFill>
                  <a:srgbClr val="000000"/>
                </a:solidFill>
                <a:latin typeface="Arial"/>
                <a:ea typeface="Arial"/>
              </a:rPr>
              <a:t>cherry-pick</a:t>
            </a:r>
            <a:r>
              <a:rPr b="0" lang="es" sz="800" spc="-1" strike="noStrike">
                <a:solidFill>
                  <a:srgbClr val="666666"/>
                </a:solidFill>
                <a:latin typeface="Arial"/>
                <a:ea typeface="Arial"/>
              </a:rPr>
              <a:t> (copiar un commit específico de una rama y pegarlo en otra) </a:t>
            </a:r>
            <a:endParaRPr b="0" lang="es-ES" sz="800" spc="-1" strike="noStrike">
              <a:solidFill>
                <a:srgbClr val="000000"/>
              </a:solidFill>
              <a:latin typeface="Arial"/>
            </a:endParaRPr>
          </a:p>
          <a:p>
            <a:pPr marL="457200" indent="-298440">
              <a:lnSpc>
                <a:spcPct val="115000"/>
              </a:lnSpc>
              <a:spcBef>
                <a:spcPts val="1199"/>
              </a:spcBef>
              <a:buClr>
                <a:srgbClr val="000000"/>
              </a:buClr>
              <a:buFont typeface="Arial"/>
              <a:buChar char="●"/>
            </a:pPr>
            <a:r>
              <a:rPr b="0" lang="es" sz="1000" spc="-1" strike="noStrike">
                <a:solidFill>
                  <a:srgbClr val="000000"/>
                </a:solidFill>
                <a:latin typeface="Arial"/>
                <a:ea typeface="Arial"/>
              </a:rPr>
              <a:t>rebase</a:t>
            </a:r>
            <a:r>
              <a:rPr b="0" lang="es" sz="800" spc="-1" strike="noStrike">
                <a:solidFill>
                  <a:srgbClr val="666666"/>
                </a:solidFill>
                <a:latin typeface="Arial"/>
                <a:ea typeface="Arial"/>
              </a:rPr>
              <a:t> (juntar varios commits para tener un historial de commits más limpio)</a:t>
            </a:r>
            <a:endParaRPr b="0" lang="es-ES" sz="800" spc="-1" strike="noStrike">
              <a:solidFill>
                <a:srgbClr val="000000"/>
              </a:solidFill>
              <a:latin typeface="Arial"/>
            </a:endParaRPr>
          </a:p>
          <a:p>
            <a:pPr marL="457200" indent="-298440">
              <a:lnSpc>
                <a:spcPct val="115000"/>
              </a:lnSpc>
              <a:spcBef>
                <a:spcPts val="1199"/>
              </a:spcBef>
              <a:buClr>
                <a:srgbClr val="000000"/>
              </a:buClr>
              <a:buFont typeface="Arial"/>
              <a:buChar char="●"/>
            </a:pPr>
            <a:r>
              <a:rPr b="0" lang="es" sz="1000" spc="-1" strike="noStrike">
                <a:solidFill>
                  <a:srgbClr val="000000"/>
                </a:solidFill>
                <a:latin typeface="Arial"/>
                <a:ea typeface="Arial"/>
              </a:rPr>
              <a:t>remote upstream</a:t>
            </a:r>
            <a:r>
              <a:rPr b="0" lang="es" sz="800" spc="-1" strike="noStrike">
                <a:solidFill>
                  <a:srgbClr val="666666"/>
                </a:solidFill>
                <a:latin typeface="Arial"/>
                <a:ea typeface="Arial"/>
              </a:rPr>
              <a:t> (repositorio original del que hiciste un fork)</a:t>
            </a:r>
            <a:endParaRPr b="0" lang="es-ES" sz="800" spc="-1" strike="noStrike">
              <a:solidFill>
                <a:srgbClr val="000000"/>
              </a:solidFill>
              <a:latin typeface="Arial"/>
            </a:endParaRPr>
          </a:p>
          <a:p>
            <a:pPr marL="457200" indent="-298440">
              <a:lnSpc>
                <a:spcPct val="115000"/>
              </a:lnSpc>
              <a:spcBef>
                <a:spcPts val="1199"/>
              </a:spcBef>
              <a:buClr>
                <a:srgbClr val="000000"/>
              </a:buClr>
              <a:buFont typeface="Arial"/>
              <a:buChar char="●"/>
            </a:pPr>
            <a:r>
              <a:rPr b="0" lang="es" sz="1000" spc="-1" strike="noStrike">
                <a:solidFill>
                  <a:srgbClr val="000000"/>
                </a:solidFill>
                <a:latin typeface="Arial"/>
                <a:ea typeface="Arial"/>
              </a:rPr>
              <a:t>reflog</a:t>
            </a:r>
            <a:r>
              <a:rPr b="0" lang="es" sz="800" spc="-1" strike="noStrike">
                <a:solidFill>
                  <a:srgbClr val="666666"/>
                </a:solidFill>
                <a:latin typeface="Arial"/>
                <a:ea typeface="Arial"/>
              </a:rPr>
              <a:t> (histórico de todas las acciones realizadas en el repositorio, permite recuperar commits que ya no están accesibles desde ninguna referencia, puede usarse para recuperar un commit eliminado accidentalmente, guarda en el repositorio local un histórico durante 30 días)</a:t>
            </a:r>
            <a:endParaRPr b="0" lang="es-ES" sz="800" spc="-1" strike="noStrike">
              <a:solidFill>
                <a:srgbClr val="000000"/>
              </a:solidFill>
              <a:latin typeface="Arial"/>
            </a:endParaRPr>
          </a:p>
          <a:p>
            <a:pPr marL="457200" indent="-298440">
              <a:lnSpc>
                <a:spcPct val="115000"/>
              </a:lnSpc>
              <a:spcBef>
                <a:spcPts val="1199"/>
              </a:spcBef>
              <a:buClr>
                <a:srgbClr val="000000"/>
              </a:buClr>
              <a:buFont typeface="Arial"/>
              <a:buChar char="●"/>
            </a:pPr>
            <a:r>
              <a:rPr b="0" lang="es" sz="1000" spc="-1" strike="noStrike">
                <a:solidFill>
                  <a:srgbClr val="000000"/>
                </a:solidFill>
                <a:latin typeface="Arial"/>
                <a:ea typeface="Arial"/>
              </a:rPr>
              <a:t>clean</a:t>
            </a:r>
            <a:r>
              <a:rPr b="0" lang="es" sz="800" spc="-1" strike="noStrike">
                <a:solidFill>
                  <a:srgbClr val="666666"/>
                </a:solidFill>
                <a:latin typeface="Arial"/>
                <a:ea typeface="Arial"/>
              </a:rPr>
              <a:t> (elimina ficheros que no están rastreados ni se han añadido al stagging area, es decir, archivos locales sin seguimiento en Git)</a:t>
            </a:r>
            <a:endParaRPr b="0" lang="es-ES" sz="800" spc="-1" strike="noStrike">
              <a:solidFill>
                <a:srgbClr val="000000"/>
              </a:solidFill>
              <a:latin typeface="Arial"/>
            </a:endParaRPr>
          </a:p>
          <a:p>
            <a:pPr marL="457200" indent="-298440">
              <a:lnSpc>
                <a:spcPct val="115000"/>
              </a:lnSpc>
              <a:spcBef>
                <a:spcPts val="1199"/>
              </a:spcBef>
              <a:buClr>
                <a:srgbClr val="000000"/>
              </a:buClr>
              <a:buFont typeface="Arial"/>
              <a:buChar char="●"/>
            </a:pPr>
            <a:r>
              <a:rPr b="0" lang="es" sz="1000" spc="-1" strike="noStrike">
                <a:solidFill>
                  <a:srgbClr val="000000"/>
                </a:solidFill>
                <a:latin typeface="Arial"/>
                <a:ea typeface="Arial"/>
              </a:rPr>
              <a:t>rm</a:t>
            </a:r>
            <a:r>
              <a:rPr b="0" lang="es" sz="800" spc="-1" strike="noStrike">
                <a:solidFill>
                  <a:srgbClr val="666666"/>
                </a:solidFill>
                <a:latin typeface="Arial"/>
                <a:ea typeface="Arial"/>
              </a:rPr>
              <a:t> (elimina ficheros que ya están rastreados o en el stagging area, marcándolos para que se incluyan en el próximo commit y se eliminen también del repositorio al hacer push)</a:t>
            </a:r>
            <a:endParaRPr b="0" lang="es-ES" sz="800" spc="-1" strike="noStrike">
              <a:solidFill>
                <a:srgbClr val="000000"/>
              </a:solidFill>
              <a:latin typeface="Arial"/>
            </a:endParaRPr>
          </a:p>
          <a:p>
            <a:pPr marL="457200" indent="-298440">
              <a:lnSpc>
                <a:spcPct val="115000"/>
              </a:lnSpc>
              <a:spcBef>
                <a:spcPts val="1199"/>
              </a:spcBef>
              <a:buClr>
                <a:srgbClr val="000000"/>
              </a:buClr>
              <a:buFont typeface="Arial"/>
              <a:buChar char="●"/>
            </a:pPr>
            <a:r>
              <a:rPr b="0" lang="es" sz="1000" spc="-1" strike="noStrike">
                <a:solidFill>
                  <a:srgbClr val="000000"/>
                </a:solidFill>
                <a:latin typeface="Arial"/>
                <a:ea typeface="Arial"/>
              </a:rPr>
              <a:t>tag </a:t>
            </a:r>
            <a:r>
              <a:rPr b="0" lang="es" sz="800" spc="-1" strike="noStrike">
                <a:solidFill>
                  <a:srgbClr val="666666"/>
                </a:solidFill>
                <a:latin typeface="Arial"/>
                <a:ea typeface="Arial"/>
              </a:rPr>
              <a:t>(crear etiquetas, es decir, referencias, a puntos concretos en el historial de git)</a:t>
            </a:r>
            <a:endParaRPr b="0" lang="es-ES" sz="800" spc="-1" strike="noStrike">
              <a:solidFill>
                <a:srgbClr val="000000"/>
              </a:solidFill>
              <a:latin typeface="Arial"/>
            </a:endParaRPr>
          </a:p>
          <a:p>
            <a:pPr indent="0">
              <a:lnSpc>
                <a:spcPct val="115000"/>
              </a:lnSpc>
              <a:spcBef>
                <a:spcPts val="1199"/>
              </a:spcBef>
              <a:spcAft>
                <a:spcPts val="1199"/>
              </a:spcAft>
              <a:buNone/>
              <a:tabLst>
                <a:tab algn="l" pos="0"/>
              </a:tabLst>
            </a:pPr>
            <a:endParaRPr b="0" lang="es-E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2025-04-28T10:48:08Z</dcterms:modified>
  <cp:revision>1</cp:revision>
  <dc:subject/>
  <dc:title/>
</cp:coreProperties>
</file>