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18F716-72B8-4994-89BA-B4BB11FB441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0FD1596-72B1-421E-B010-C8943D29D7C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617647-0D86-47C1-8DCD-F8F35D3B0C3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A1199-1616-43AB-B3C3-C79A1EEAA3B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22B3E-AD73-486E-A133-672CE597A1C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1AC28A-BC4D-4807-BC70-4ABF1DCA638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E7A7FA-F9C9-4070-9CB8-1614AB9D5FE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91EBA3-52E2-4B0E-ACD7-DBD14E1B238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C8102DC-A09E-4BC6-A41C-7AB45246543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7BEB3F-81BD-47BF-A9C5-799AF7DB14E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F187DB-CF5E-40BC-B0A2-ABDE53970F4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1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1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1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1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1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1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1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1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1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1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1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1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1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1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1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1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1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1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1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1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1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1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1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1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1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1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1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1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1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1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1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1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1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1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1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1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</a:t>
            </a: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0649B3-065F-47C8-BDEE-AAA4394C69DF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18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18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18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3C8DF-80A6-449E-982A-897A844DB393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19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19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19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57F9E7-190C-49CA-BC24-27136FEF06F6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0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0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0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0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0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0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0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0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0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0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0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0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0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0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0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0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0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0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0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0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0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0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0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0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0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0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0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0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0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0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0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0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0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0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0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0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0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0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0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0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0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0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0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0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0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0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0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0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0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0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0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0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0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0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0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0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0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0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0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0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0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0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0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0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0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0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0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0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0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0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0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0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0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0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0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0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0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0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0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0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0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0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0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0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0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0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0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0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0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0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0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0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0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0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0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0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0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0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0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0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0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0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0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0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0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0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0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0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0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0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0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0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0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0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0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0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0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0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0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0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0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0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0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0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0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0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E4F192-1B1D-429F-B6A9-2C6704C77BC7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0401B4-3A63-4277-A68A-E143E5E86025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2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2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F4CB6F-A561-4E4F-AA9B-A43D8E0D2F3A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13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13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13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13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13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13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13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13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13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13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13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13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13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13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13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13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13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13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13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13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13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13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13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13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13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13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13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13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13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13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13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13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88DBCA-2BCA-4B5C-8674-77B28E756FEB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14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14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14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520A0F-A5BF-4B78-9134-6DA3DBA8EFB4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15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15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15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C0876-9353-4604-A015-D5B442DF0826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16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16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16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5B54C1-D4E1-4EE9-BB2C-BE2F5612276D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17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17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17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17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17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17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17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17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17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17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17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17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5B0FE9-CE46-497C-9187-ACB6D2FD8297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739332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lt1"/>
                </a:solidFill>
                <a:latin typeface="Roboto"/>
                <a:ea typeface="Roboto"/>
              </a:rPr>
              <a:t>Git - Introducción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31884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Control de versiones y trabajo en equipo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Cuántas veces ha pasado esto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Google Shape;287;p2" descr=""/>
          <p:cNvPicPr/>
          <p:nvPr/>
        </p:nvPicPr>
        <p:blipFill>
          <a:blip r:embed="rId1"/>
          <a:stretch/>
        </p:blipFill>
        <p:spPr>
          <a:xfrm>
            <a:off x="1303920" y="22176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288;p2"/>
          <p:cNvSpPr/>
          <p:nvPr/>
        </p:nvSpPr>
        <p:spPr>
          <a:xfrm>
            <a:off x="1580760" y="2148480"/>
            <a:ext cx="70603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29/10/2021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289;p2" descr=""/>
          <p:cNvPicPr/>
          <p:nvPr/>
        </p:nvPicPr>
        <p:blipFill>
          <a:blip r:embed="rId2"/>
          <a:stretch/>
        </p:blipFill>
        <p:spPr>
          <a:xfrm>
            <a:off x="1303920" y="287028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66" name="Google Shape;290;p2"/>
          <p:cNvSpPr/>
          <p:nvPr/>
        </p:nvSpPr>
        <p:spPr>
          <a:xfrm>
            <a:off x="1580400" y="280152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proyecto-version-final-final.docx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29/10/2024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291;p2" descr=""/>
          <p:cNvPicPr/>
          <p:nvPr/>
        </p:nvPicPr>
        <p:blipFill>
          <a:blip r:embed="rId3"/>
          <a:stretch/>
        </p:blipFill>
        <p:spPr>
          <a:xfrm>
            <a:off x="1303920" y="254376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68" name="Google Shape;292;p2"/>
          <p:cNvSpPr/>
          <p:nvPr/>
        </p:nvSpPr>
        <p:spPr>
          <a:xfrm>
            <a:off x="1580400" y="247500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proyecto-version-final.docx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30/10/2021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293;p2" descr=""/>
          <p:cNvPicPr/>
          <p:nvPr/>
        </p:nvPicPr>
        <p:blipFill>
          <a:blip r:embed="rId4"/>
          <a:stretch/>
        </p:blipFill>
        <p:spPr>
          <a:xfrm>
            <a:off x="1303920" y="31968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0" name="Google Shape;294;p2"/>
          <p:cNvSpPr/>
          <p:nvPr/>
        </p:nvSpPr>
        <p:spPr>
          <a:xfrm>
            <a:off x="1580760" y="312804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proyecto-v2.docx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08/09/2023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Google Shape;295;p2" descr=""/>
          <p:cNvPicPr/>
          <p:nvPr/>
        </p:nvPicPr>
        <p:blipFill>
          <a:blip r:embed="rId5"/>
          <a:stretch/>
        </p:blipFill>
        <p:spPr>
          <a:xfrm>
            <a:off x="1303920" y="352332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2" name="Google Shape;296;p2"/>
          <p:cNvSpPr/>
          <p:nvPr/>
        </p:nvSpPr>
        <p:spPr>
          <a:xfrm>
            <a:off x="1580760" y="345456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proyecto-v2-final.docx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15/02/2024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Cuántas veces ha pasado esto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Google Shape;302;p3" descr=""/>
          <p:cNvPicPr/>
          <p:nvPr/>
        </p:nvPicPr>
        <p:blipFill>
          <a:blip r:embed="rId1"/>
          <a:stretch/>
        </p:blipFill>
        <p:spPr>
          <a:xfrm>
            <a:off x="1303920" y="22176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5" name="Google Shape;303;p3"/>
          <p:cNvSpPr/>
          <p:nvPr/>
        </p:nvSpPr>
        <p:spPr>
          <a:xfrm>
            <a:off x="1580760" y="2148480"/>
            <a:ext cx="70603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29/10/2021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304;p3" descr=""/>
          <p:cNvPicPr/>
          <p:nvPr/>
        </p:nvPicPr>
        <p:blipFill>
          <a:blip r:embed="rId2"/>
          <a:stretch/>
        </p:blipFill>
        <p:spPr>
          <a:xfrm>
            <a:off x="1303920" y="287028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7" name="Google Shape;305;p3"/>
          <p:cNvSpPr/>
          <p:nvPr/>
        </p:nvSpPr>
        <p:spPr>
          <a:xfrm>
            <a:off x="1580400" y="280152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proyecto-version-final-final.docx</a:t>
            </a: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1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29/10/2024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306;p3" descr=""/>
          <p:cNvPicPr/>
          <p:nvPr/>
        </p:nvPicPr>
        <p:blipFill>
          <a:blip r:embed="rId3"/>
          <a:stretch/>
        </p:blipFill>
        <p:spPr>
          <a:xfrm>
            <a:off x="1303920" y="254376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79" name="Google Shape;307;p3"/>
          <p:cNvSpPr/>
          <p:nvPr/>
        </p:nvSpPr>
        <p:spPr>
          <a:xfrm>
            <a:off x="1580400" y="247500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proyecto-version-final.docx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30/10/2021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Google Shape;308;p3" descr=""/>
          <p:cNvPicPr/>
          <p:nvPr/>
        </p:nvPicPr>
        <p:blipFill>
          <a:blip r:embed="rId4"/>
          <a:stretch/>
        </p:blipFill>
        <p:spPr>
          <a:xfrm>
            <a:off x="1303920" y="319680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309;p3"/>
          <p:cNvSpPr/>
          <p:nvPr/>
        </p:nvSpPr>
        <p:spPr>
          <a:xfrm>
            <a:off x="1580760" y="312804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proyecto-v2.docx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08/09/2023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310;p3" descr=""/>
          <p:cNvPicPr/>
          <p:nvPr/>
        </p:nvPicPr>
        <p:blipFill>
          <a:blip r:embed="rId5"/>
          <a:stretch/>
        </p:blipFill>
        <p:spPr>
          <a:xfrm>
            <a:off x="1303920" y="3523320"/>
            <a:ext cx="276480" cy="257400"/>
          </a:xfrm>
          <a:prstGeom prst="rect">
            <a:avLst/>
          </a:prstGeom>
          <a:ln w="0">
            <a:noFill/>
          </a:ln>
        </p:spPr>
      </p:pic>
      <p:sp>
        <p:nvSpPr>
          <p:cNvPr id="283" name="Google Shape;311;p3"/>
          <p:cNvSpPr/>
          <p:nvPr/>
        </p:nvSpPr>
        <p:spPr>
          <a:xfrm>
            <a:off x="1580760" y="3454560"/>
            <a:ext cx="710172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proyecto-v2-final.docx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	</a:t>
            </a:r>
            <a:r>
              <a:rPr b="0" lang="es" sz="1100" spc="-1" strike="noStrike">
                <a:solidFill>
                  <a:srgbClr val="666666"/>
                </a:solidFill>
                <a:latin typeface="Nunito"/>
                <a:ea typeface="Nunito"/>
              </a:rPr>
              <a:t>Última modificación: 15/02/2024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Qué es Git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Git 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es un sistema de control de versiones distribuido, usado para gestionar y seguir el historial de cambios de un proyecto.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Su principal ventaja es que facilita la colaboración y permite revertir los cambios cuando sea necesario.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oogle Shape;318;p4" descr=""/>
          <p:cNvPicPr/>
          <p:nvPr/>
        </p:nvPicPr>
        <p:blipFill>
          <a:blip r:embed="rId1"/>
          <a:stretch/>
        </p:blipFill>
        <p:spPr>
          <a:xfrm>
            <a:off x="6634440" y="2972880"/>
            <a:ext cx="122652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323;p5"/>
          <p:cNvSpPr/>
          <p:nvPr/>
        </p:nvSpPr>
        <p:spPr>
          <a:xfrm>
            <a:off x="1154880" y="3475800"/>
            <a:ext cx="7229160" cy="1439640"/>
          </a:xfrm>
          <a:prstGeom prst="rect">
            <a:avLst/>
          </a:prstGeom>
          <a:solidFill>
            <a:srgbClr val="efefef"/>
          </a:solidFill>
          <a:ln w="9525">
            <a:solidFill>
              <a:srgbClr val="efefe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8906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Sincronizar con repositorios en la nube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GitHub, GitLab y BitBucket 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son plataformas que alojan repositorios y facilitan la colaboración en proyectos.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Estas plataformas ofrecen herramientas de control de acceso, colaboración e integración y despliegue continuo (CI/CD).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CI/CD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 = Continuous Integration / Continuous Delivery/Deployment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	</a:t>
            </a: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Objetivo: mejorar y agilizar el ciclo de vida de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3657600" indent="45720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900" spc="-1" strike="noStrike">
                <a:solidFill>
                  <a:srgbClr val="666666"/>
                </a:solidFill>
                <a:latin typeface="Arial"/>
                <a:ea typeface="Arial"/>
              </a:rPr>
              <a:t>desarrollo del software</a:t>
            </a: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Google Shape;326;p5" descr=""/>
          <p:cNvPicPr/>
          <p:nvPr/>
        </p:nvPicPr>
        <p:blipFill>
          <a:blip r:embed="rId1"/>
          <a:stretch/>
        </p:blipFill>
        <p:spPr>
          <a:xfrm>
            <a:off x="1380960" y="4006800"/>
            <a:ext cx="3846600" cy="72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Git NO es GitHub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332;p6" descr=""/>
          <p:cNvPicPr/>
          <p:nvPr/>
        </p:nvPicPr>
        <p:blipFill>
          <a:blip r:embed="rId1"/>
          <a:stretch/>
        </p:blipFill>
        <p:spPr>
          <a:xfrm>
            <a:off x="1691280" y="1304640"/>
            <a:ext cx="576108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337;p7"/>
          <p:cNvSpPr/>
          <p:nvPr/>
        </p:nvSpPr>
        <p:spPr>
          <a:xfrm>
            <a:off x="6175080" y="3577680"/>
            <a:ext cx="2386080" cy="127548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>
            <a:solidFill>
              <a:srgbClr val="fce5c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338;p7"/>
          <p:cNvSpPr/>
          <p:nvPr/>
        </p:nvSpPr>
        <p:spPr>
          <a:xfrm>
            <a:off x="617760" y="3607200"/>
            <a:ext cx="4783320" cy="133704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>
            <a:solidFill>
              <a:srgbClr val="cfe2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Google Shape;339;p7"/>
          <p:cNvSpPr/>
          <p:nvPr/>
        </p:nvSpPr>
        <p:spPr>
          <a:xfrm>
            <a:off x="3167280" y="257040"/>
            <a:ext cx="2554200" cy="1617120"/>
          </a:xfrm>
          <a:prstGeom prst="rect">
            <a:avLst/>
          </a:prstGeom>
          <a:solidFill>
            <a:schemeClr val="lt2"/>
          </a:solidFill>
          <a:ln w="9525">
            <a:solidFill>
              <a:srgbClr val="42424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Google Shape;340;p7" descr=""/>
          <p:cNvPicPr/>
          <p:nvPr/>
        </p:nvPicPr>
        <p:blipFill>
          <a:blip r:embed="rId1"/>
          <a:stretch/>
        </p:blipFill>
        <p:spPr>
          <a:xfrm>
            <a:off x="1500840" y="3737160"/>
            <a:ext cx="709200" cy="709200"/>
          </a:xfrm>
          <a:prstGeom prst="rect">
            <a:avLst/>
          </a:prstGeom>
          <a:ln w="0">
            <a:noFill/>
          </a:ln>
        </p:spPr>
      </p:pic>
      <p:pic>
        <p:nvPicPr>
          <p:cNvPr id="297" name="Google Shape;341;p7" descr=""/>
          <p:cNvPicPr/>
          <p:nvPr/>
        </p:nvPicPr>
        <p:blipFill>
          <a:blip r:embed="rId2"/>
          <a:stretch/>
        </p:blipFill>
        <p:spPr>
          <a:xfrm>
            <a:off x="4122720" y="3861000"/>
            <a:ext cx="709200" cy="709200"/>
          </a:xfrm>
          <a:prstGeom prst="rect">
            <a:avLst/>
          </a:prstGeom>
          <a:ln w="0">
            <a:noFill/>
          </a:ln>
        </p:spPr>
      </p:pic>
      <p:pic>
        <p:nvPicPr>
          <p:cNvPr id="298" name="Google Shape;342;p7" descr=""/>
          <p:cNvPicPr/>
          <p:nvPr/>
        </p:nvPicPr>
        <p:blipFill>
          <a:blip r:embed="rId3"/>
          <a:stretch/>
        </p:blipFill>
        <p:spPr>
          <a:xfrm>
            <a:off x="6744240" y="3737160"/>
            <a:ext cx="709200" cy="709200"/>
          </a:xfrm>
          <a:prstGeom prst="rect">
            <a:avLst/>
          </a:prstGeom>
          <a:ln w="0">
            <a:noFill/>
          </a:ln>
        </p:spPr>
      </p:pic>
      <p:pic>
        <p:nvPicPr>
          <p:cNvPr id="299" name="Google Shape;343;p7" descr=""/>
          <p:cNvPicPr/>
          <p:nvPr/>
        </p:nvPicPr>
        <p:blipFill>
          <a:blip r:embed="rId4"/>
          <a:stretch/>
        </p:blipFill>
        <p:spPr>
          <a:xfrm>
            <a:off x="3473280" y="451440"/>
            <a:ext cx="1847520" cy="442800"/>
          </a:xfrm>
          <a:prstGeom prst="rect">
            <a:avLst/>
          </a:prstGeom>
          <a:ln w="0">
            <a:noFill/>
          </a:ln>
        </p:spPr>
      </p:pic>
      <p:sp>
        <p:nvSpPr>
          <p:cNvPr id="300" name="Google Shape;344;p7"/>
          <p:cNvSpPr/>
          <p:nvPr/>
        </p:nvSpPr>
        <p:spPr>
          <a:xfrm>
            <a:off x="1121040" y="4375440"/>
            <a:ext cx="146844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dk2"/>
                </a:solidFill>
                <a:latin typeface="Nunito"/>
                <a:ea typeface="Nunito"/>
              </a:rPr>
              <a:t>Portátil Dani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345;p7"/>
          <p:cNvSpPr/>
          <p:nvPr/>
        </p:nvSpPr>
        <p:spPr>
          <a:xfrm>
            <a:off x="3553560" y="4501080"/>
            <a:ext cx="184752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dk2"/>
                </a:solidFill>
                <a:latin typeface="Nunito"/>
                <a:ea typeface="Nunito"/>
              </a:rPr>
              <a:t>Ordenador casa Dani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346;p7"/>
          <p:cNvSpPr/>
          <p:nvPr/>
        </p:nvSpPr>
        <p:spPr>
          <a:xfrm>
            <a:off x="6175080" y="4375440"/>
            <a:ext cx="1847520" cy="3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dk2"/>
                </a:solidFill>
                <a:latin typeface="Nunito"/>
                <a:ea typeface="Nunito"/>
              </a:rPr>
              <a:t>Ordenador Nahikari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Google Shape;347;p7"/>
          <p:cNvCxnSpPr/>
          <p:nvPr/>
        </p:nvCxnSpPr>
        <p:spPr>
          <a:xfrm flipV="1">
            <a:off x="2075400" y="1954080"/>
            <a:ext cx="1543680" cy="1777680"/>
          </a:xfrm>
          <a:prstGeom prst="straightConnector1">
            <a:avLst/>
          </a:prstGeom>
          <a:ln w="19050">
            <a:solidFill>
              <a:srgbClr val="3c78d8"/>
            </a:solidFill>
            <a:round/>
            <a:tailEnd len="med" type="triangle" w="med"/>
          </a:ln>
        </p:spPr>
      </p:cxnSp>
      <p:cxnSp>
        <p:nvCxnSpPr>
          <p:cNvPr id="304" name="Google Shape;348;p7"/>
          <p:cNvCxnSpPr/>
          <p:nvPr/>
        </p:nvCxnSpPr>
        <p:spPr>
          <a:xfrm flipH="1">
            <a:off x="2195640" y="1982520"/>
            <a:ext cx="1520280" cy="1772280"/>
          </a:xfrm>
          <a:prstGeom prst="straightConnector1">
            <a:avLst/>
          </a:prstGeom>
          <a:ln w="19050">
            <a:solidFill>
              <a:srgbClr val="0b6374"/>
            </a:solidFill>
            <a:round/>
            <a:tailEnd len="med" type="triangle" w="med"/>
          </a:ln>
        </p:spPr>
      </p:cxnSp>
      <p:cxnSp>
        <p:nvCxnSpPr>
          <p:cNvPr id="305" name="Google Shape;349;p7"/>
          <p:cNvCxnSpPr/>
          <p:nvPr/>
        </p:nvCxnSpPr>
        <p:spPr>
          <a:xfrm flipH="1" flipV="1">
            <a:off x="4389840" y="2005560"/>
            <a:ext cx="7560" cy="1863720"/>
          </a:xfrm>
          <a:prstGeom prst="straightConnector1">
            <a:avLst/>
          </a:prstGeom>
          <a:ln w="19050">
            <a:solidFill>
              <a:srgbClr val="3c78d8"/>
            </a:solidFill>
            <a:round/>
            <a:tailEnd len="med" type="triangle" w="med"/>
          </a:ln>
        </p:spPr>
      </p:cxnSp>
      <p:cxnSp>
        <p:nvCxnSpPr>
          <p:cNvPr id="306" name="Google Shape;350;p7"/>
          <p:cNvCxnSpPr/>
          <p:nvPr/>
        </p:nvCxnSpPr>
        <p:spPr>
          <a:xfrm flipH="1">
            <a:off x="4486680" y="2028240"/>
            <a:ext cx="720" cy="1832400"/>
          </a:xfrm>
          <a:prstGeom prst="straightConnector1">
            <a:avLst/>
          </a:prstGeom>
          <a:ln w="19050">
            <a:solidFill>
              <a:srgbClr val="0b6374"/>
            </a:solidFill>
            <a:round/>
            <a:tailEnd len="med" type="triangle" w="med"/>
          </a:ln>
        </p:spPr>
      </p:cxnSp>
      <p:cxnSp>
        <p:nvCxnSpPr>
          <p:cNvPr id="307" name="Google Shape;351;p7"/>
          <p:cNvCxnSpPr/>
          <p:nvPr/>
        </p:nvCxnSpPr>
        <p:spPr>
          <a:xfrm flipH="1" flipV="1">
            <a:off x="5424480" y="1948320"/>
            <a:ext cx="1543320" cy="1771920"/>
          </a:xfrm>
          <a:prstGeom prst="straightConnector1">
            <a:avLst/>
          </a:prstGeom>
          <a:ln w="19050">
            <a:solidFill>
              <a:srgbClr val="3c78d8"/>
            </a:solidFill>
            <a:round/>
            <a:tailEnd len="med" type="triangle" w="med"/>
          </a:ln>
        </p:spPr>
      </p:cxnSp>
      <p:cxnSp>
        <p:nvCxnSpPr>
          <p:cNvPr id="308" name="Google Shape;352;p7"/>
          <p:cNvCxnSpPr/>
          <p:nvPr/>
        </p:nvCxnSpPr>
        <p:spPr>
          <a:xfrm>
            <a:off x="5594040" y="1999800"/>
            <a:ext cx="1480320" cy="1686240"/>
          </a:xfrm>
          <a:prstGeom prst="straightConnector1">
            <a:avLst/>
          </a:prstGeom>
          <a:ln w="19050">
            <a:solidFill>
              <a:srgbClr val="0b6374"/>
            </a:solidFill>
            <a:round/>
            <a:tailEnd len="med" type="triangle" w="med"/>
          </a:ln>
        </p:spPr>
      </p:cxnSp>
      <p:sp>
        <p:nvSpPr>
          <p:cNvPr id="309" name="Google Shape;353;p7"/>
          <p:cNvSpPr/>
          <p:nvPr/>
        </p:nvSpPr>
        <p:spPr>
          <a:xfrm>
            <a:off x="3166920" y="1474200"/>
            <a:ext cx="2554200" cy="4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Montserrat"/>
                <a:ea typeface="Montserrat"/>
              </a:rPr>
              <a:t>Repositorio en la nube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Google Shape;354;p7"/>
          <p:cNvCxnSpPr>
            <a:endCxn id="309" idx="0"/>
          </p:cNvCxnSpPr>
          <p:nvPr/>
        </p:nvCxnSpPr>
        <p:spPr>
          <a:xfrm>
            <a:off x="4441320" y="1022400"/>
            <a:ext cx="2880" cy="452160"/>
          </a:xfrm>
          <a:prstGeom prst="straightConnector1">
            <a:avLst/>
          </a:prstGeom>
          <a:ln w="19050">
            <a:solidFill>
              <a:srgbClr val="424242"/>
            </a:solidFill>
            <a:round/>
            <a:tailEnd len="med" type="triangle" w="med"/>
          </a:ln>
        </p:spPr>
      </p:cxnSp>
      <p:sp>
        <p:nvSpPr>
          <p:cNvPr id="311" name="Google Shape;355;p7"/>
          <p:cNvSpPr/>
          <p:nvPr/>
        </p:nvSpPr>
        <p:spPr>
          <a:xfrm>
            <a:off x="349200" y="477360"/>
            <a:ext cx="1726200" cy="1366920"/>
          </a:xfrm>
          <a:prstGeom prst="rect">
            <a:avLst/>
          </a:prstGeom>
          <a:solidFill>
            <a:schemeClr val="lt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0b6374"/>
                </a:solidFill>
                <a:latin typeface="Montserrat"/>
                <a:ea typeface="Montserrat"/>
              </a:rPr>
              <a:t>Lectura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3c78d7"/>
                </a:solidFill>
                <a:latin typeface="Montserrat"/>
                <a:ea typeface="Montserrat"/>
              </a:rPr>
              <a:t>Escritura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Google Shape;356;p7"/>
          <p:cNvSpPr/>
          <p:nvPr/>
        </p:nvSpPr>
        <p:spPr>
          <a:xfrm>
            <a:off x="675000" y="3607200"/>
            <a:ext cx="9648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Dani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Google Shape;357;p7"/>
          <p:cNvSpPr/>
          <p:nvPr/>
        </p:nvSpPr>
        <p:spPr>
          <a:xfrm>
            <a:off x="7731720" y="3607200"/>
            <a:ext cx="10620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300" spc="-1" strike="noStrike">
                <a:solidFill>
                  <a:schemeClr val="dk2"/>
                </a:solidFill>
                <a:latin typeface="Nunito"/>
                <a:ea typeface="Nunito"/>
              </a:rPr>
              <a:t>Nahikari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Por qué Git es </a:t>
            </a: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esencial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Proporciona un historial de cambios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facilitando muchísimo el seguimiento del progreso.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Permite una colaboración eficiente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permitiendo que múltiples desarrolladores trabajen en paralelo.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Aporta seguridad y recuperación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ya que permite restaurar versiones previas en caso de errores.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●"/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Permite asignar permisos a los miembros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(generalmente lectura y escritura) teniendo un mayor control.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Instalación y primeros comandos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303920" y="1730160"/>
            <a:ext cx="7030080" cy="280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424242"/>
              </a:buClr>
              <a:buFont typeface="Arial"/>
              <a:buChar char="●"/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Descargar e instalar </a:t>
            </a: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Git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en nuestro ordenador: </a:t>
            </a:r>
            <a:r>
              <a:rPr b="0" lang="es" sz="12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git-scm.com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424242"/>
              </a:buClr>
              <a:buFont typeface="Arial"/>
              <a:buChar char="●"/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Después de instalar, abrimos una consola y ejecutamos los siguientes comandos: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 --global user.name "Tu Nombre"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git config --global user.email "tuemail@ejemplo.com"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Con estos comandos estaremos configurando “la firma” que se va a aplicar a cada conjunto de cambios que añadamos.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Vamos a utilizar </a:t>
            </a: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GitHub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y para ello necesitamos una cuenta.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Accedemos GitHub y nos registramos: </a:t>
            </a:r>
            <a:r>
              <a:rPr b="0" lang="es" sz="1200" spc="-1" strike="noStrike" u="sng">
                <a:solidFill>
                  <a:schemeClr val="accent5"/>
                </a:solidFill>
                <a:uFillTx/>
                <a:latin typeface="Arial"/>
                <a:ea typeface="Arial"/>
                <a:hlinkClick r:id="rId2"/>
              </a:rPr>
              <a:t>https://github.com/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2025-04-28T08:31:50Z</dcterms:modified>
  <cp:revision>1</cp:revision>
  <dc:subject/>
  <dc:title/>
</cp:coreProperties>
</file>