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13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0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64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11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00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16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18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2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7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4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24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5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5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FF-F63B-4450-817A-EF98915677A9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CB82-A468-4FE5-BE1C-194F0B6AF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649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AP2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i="1" dirty="0" smtClean="0"/>
              <a:t>Solveur des chiffres et des lettres </a:t>
            </a:r>
            <a:endParaRPr lang="fr-FR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360947" y="6039853"/>
            <a:ext cx="41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BEN HAMOUDA Amel</a:t>
            </a:r>
          </a:p>
          <a:p>
            <a:r>
              <a:rPr lang="fr-FR" dirty="0" smtClean="0"/>
              <a:t>PEMODJO Marylin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781674" y="6363018"/>
            <a:ext cx="24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Année 2015-2016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1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810" y="709863"/>
            <a:ext cx="8610600" cy="1239254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fr-FR" dirty="0" smtClean="0"/>
          </a:p>
          <a:p>
            <a:pPr marL="457200" indent="-457200">
              <a:buAutoNum type="arabicPeriod"/>
            </a:pPr>
            <a:r>
              <a:rPr lang="fr-FR" dirty="0" smtClean="0"/>
              <a:t>Présentation du jeu et objectifs</a:t>
            </a:r>
          </a:p>
          <a:p>
            <a:pPr marL="457200" indent="-457200">
              <a:buAutoNum type="arabicPeriod"/>
            </a:pPr>
            <a:r>
              <a:rPr lang="fr-FR" dirty="0" smtClean="0"/>
              <a:t>Répartition du travail </a:t>
            </a:r>
          </a:p>
          <a:p>
            <a:pPr marL="457200" indent="-457200">
              <a:buAutoNum type="arabicPeriod"/>
            </a:pPr>
            <a:r>
              <a:rPr lang="fr-FR" dirty="0" smtClean="0"/>
              <a:t>Difficultés rencontrées</a:t>
            </a:r>
          </a:p>
          <a:p>
            <a:pPr marL="457200" indent="-457200">
              <a:buAutoNum type="arabicPeriod"/>
            </a:pPr>
            <a:r>
              <a:rPr lang="fr-FR" dirty="0" smtClean="0"/>
              <a:t>Lancement des programmes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6347" y="680152"/>
            <a:ext cx="8610600" cy="1293028"/>
          </a:xfrm>
        </p:spPr>
        <p:txBody>
          <a:bodyPr/>
          <a:lstStyle/>
          <a:p>
            <a:pPr algn="ctr"/>
            <a:r>
              <a:rPr lang="fr-FR" dirty="0" smtClean="0"/>
              <a:t>Présentation et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Déroulement du jeu </a:t>
            </a:r>
          </a:p>
          <a:p>
            <a:r>
              <a:rPr lang="fr-FR" dirty="0" smtClean="0"/>
              <a:t>Règles </a:t>
            </a:r>
          </a:p>
          <a:p>
            <a:r>
              <a:rPr lang="fr-FR" dirty="0" smtClean="0"/>
              <a:t>Objectifs et principe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2913594"/>
            <a:ext cx="8610600" cy="1293028"/>
          </a:xfrm>
        </p:spPr>
        <p:txBody>
          <a:bodyPr/>
          <a:lstStyle/>
          <a:p>
            <a:pPr algn="ctr"/>
            <a:r>
              <a:rPr lang="fr-FR" dirty="0" smtClean="0"/>
              <a:t>REPARTITION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5942" y="585953"/>
            <a:ext cx="8610600" cy="1293028"/>
          </a:xfrm>
        </p:spPr>
        <p:txBody>
          <a:bodyPr/>
          <a:lstStyle/>
          <a:p>
            <a:pPr algn="ctr"/>
            <a:r>
              <a:rPr lang="fr-FR" dirty="0" smtClean="0"/>
              <a:t>DIFFICULTES RENCONTREES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Fonction suites possibles – récurrence </a:t>
            </a:r>
          </a:p>
          <a:p>
            <a:r>
              <a:rPr lang="fr-FR" dirty="0" smtClean="0"/>
              <a:t>Complexité</a:t>
            </a:r>
          </a:p>
          <a:p>
            <a:r>
              <a:rPr lang="fr-FR" dirty="0" smtClean="0"/>
              <a:t>Améliorations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7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3220986"/>
            <a:ext cx="8610600" cy="1293028"/>
          </a:xfrm>
        </p:spPr>
        <p:txBody>
          <a:bodyPr/>
          <a:lstStyle/>
          <a:p>
            <a:r>
              <a:rPr lang="fr-FR" dirty="0" smtClean="0"/>
              <a:t>LANCEMENT </a:t>
            </a:r>
            <a:r>
              <a:rPr lang="fr-FR" dirty="0" err="1" smtClean="0"/>
              <a:t>DEs</a:t>
            </a:r>
            <a:r>
              <a:rPr lang="fr-FR" dirty="0" smtClean="0"/>
              <a:t> PROGRAMMES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6858000"/>
            <a:ext cx="10820400" cy="4024125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1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59</TotalTime>
  <Words>55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Traînée de condensation</vt:lpstr>
      <vt:lpstr>Projet AP2 </vt:lpstr>
      <vt:lpstr>SOMMAIRE</vt:lpstr>
      <vt:lpstr>Présentation et objectifs</vt:lpstr>
      <vt:lpstr>REPARTITION DU PROJET</vt:lpstr>
      <vt:lpstr>DIFFICULTES RENCONTREES </vt:lpstr>
      <vt:lpstr>LANCEMENT DEs PROGRAMMES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AP2</dc:title>
  <dc:creator>Marylin</dc:creator>
  <cp:lastModifiedBy>Marylin</cp:lastModifiedBy>
  <cp:revision>6</cp:revision>
  <dcterms:created xsi:type="dcterms:W3CDTF">2016-05-27T06:40:47Z</dcterms:created>
  <dcterms:modified xsi:type="dcterms:W3CDTF">2016-05-27T07:40:08Z</dcterms:modified>
</cp:coreProperties>
</file>