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7" r:id="rId1"/>
  </p:sldMasterIdLst>
  <p:notesMasterIdLst>
    <p:notesMasterId r:id="rId11"/>
  </p:notesMasterIdLst>
  <p:sldIdLst>
    <p:sldId id="370" r:id="rId2"/>
    <p:sldId id="399" r:id="rId3"/>
    <p:sldId id="400" r:id="rId4"/>
    <p:sldId id="398" r:id="rId5"/>
    <p:sldId id="378" r:id="rId6"/>
    <p:sldId id="375" r:id="rId7"/>
    <p:sldId id="401" r:id="rId8"/>
    <p:sldId id="402" r:id="rId9"/>
    <p:sldId id="3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626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0943" autoAdjust="0"/>
  </p:normalViewPr>
  <p:slideViewPr>
    <p:cSldViewPr snapToGrid="0">
      <p:cViewPr varScale="1">
        <p:scale>
          <a:sx n="49" d="100"/>
          <a:sy n="49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AD89A-DE75-490E-B3B8-DA645685EB5B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2648F-4152-4278-B136-F77E8E2B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https://roadmap.sh/aws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https://roadmap.sh/aws</a:t>
            </a:r>
          </a:p>
          <a:p>
            <a:pPr marL="228600" indent="-228600">
              <a:buAutoNum type="arabicPeriod"/>
            </a:pPr>
            <a:r>
              <a:rPr lang="en-US" dirty="0" smtClean="0"/>
              <a:t>https://aws.amazon.com/what-is-cloud-computing/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https://www.ibm.com/think/topics/cloud-computing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https://www.ibm.com/topics/cloud-computing</a:t>
            </a:r>
          </a:p>
          <a:p>
            <a:pPr marL="0" indent="0">
              <a:buNone/>
            </a:pPr>
            <a:r>
              <a:rPr lang="en-US" dirty="0" smtClean="0"/>
              <a:t>4. https://csrc.nist.gov/pubs/sp/800/145/final</a:t>
            </a:r>
          </a:p>
          <a:p>
            <a:r>
              <a:rPr lang="en-US" dirty="0" smtClean="0"/>
              <a:t>https://csrc.nist.gov/pubs/sp/800/145/final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https://docs.openstack.org/liberty/install-guide-rdo/overview.html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https://spacelift.io/how-it-works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1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https://alpacked.io/blog/infrastructure-as-code-for-devops/</a:t>
            </a:r>
          </a:p>
          <a:p>
            <a:r>
              <a:rPr lang="en-US" dirty="0" smtClean="0"/>
              <a:t>https://www.altexsoft.com/blog/infrastructure-as-code/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https://www.altexsoft.com/blog/infrastructure-as-code/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8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https://docs.openstack.org/liberty/install-guide-rdo/overview.html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https://www.itwonderlab.com/kubernetes-with-opentofu/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6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https://www.itwonderlab.com/kubernetes-with-terraform/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2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911525" y="5781051"/>
            <a:ext cx="3485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027402" y="5596385"/>
            <a:ext cx="2164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7609668" y="5965717"/>
            <a:ext cx="4889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</a:t>
            </a:r>
            <a:r>
              <a:rPr lang="en-US" sz="1200" dirty="0" smtClean="0"/>
              <a:t>://github.com/amelcharolinesgn2/IoT_simulator-mqtt-NodeRed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63" y="2655435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2570754" y="3629722"/>
            <a:ext cx="9024615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/>
              <a:t>Managing Infrastructure as Code (</a:t>
            </a:r>
            <a:r>
              <a:rPr lang="en-US" sz="4400" dirty="0" err="1"/>
              <a:t>IaC</a:t>
            </a:r>
            <a:r>
              <a:rPr lang="en-US" sz="4400" dirty="0"/>
              <a:t>) </a:t>
            </a:r>
            <a:r>
              <a:rPr lang="en-US" sz="4400" dirty="0" smtClean="0"/>
              <a:t>with</a:t>
            </a:r>
            <a:endParaRPr lang="en-US" sz="4400" b="1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860903" y="4295162"/>
            <a:ext cx="3748765" cy="670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70C0"/>
                </a:solidFill>
              </a:rPr>
              <a:t>O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T</a:t>
            </a:r>
            <a:r>
              <a:rPr lang="en-US" sz="4400" dirty="0" err="1">
                <a:solidFill>
                  <a:srgbClr val="00B0F0"/>
                </a:solidFill>
              </a:rPr>
              <a:t>of</a:t>
            </a:r>
            <a:r>
              <a:rPr lang="en-US" sz="4400" dirty="0" err="1">
                <a:solidFill>
                  <a:srgbClr val="0070C0"/>
                </a:solidFill>
              </a:rPr>
              <a:t>U</a:t>
            </a:r>
            <a:r>
              <a:rPr lang="en-US" sz="4400" dirty="0" err="1">
                <a:solidFill>
                  <a:srgbClr val="FF0000"/>
                </a:solidFill>
              </a:rPr>
              <a:t>-I</a:t>
            </a:r>
            <a:r>
              <a:rPr lang="en-US" sz="4400" dirty="0" err="1">
                <a:solidFill>
                  <a:schemeClr val="accent1"/>
                </a:solidFill>
              </a:rPr>
              <a:t>a</a:t>
            </a:r>
            <a:r>
              <a:rPr lang="en-US" sz="4400" dirty="0" err="1">
                <a:solidFill>
                  <a:srgbClr val="1A9626"/>
                </a:solidFill>
              </a:rPr>
              <a:t>C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8203920" y="6150383"/>
            <a:ext cx="3988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https://github.com/amelcharolinesgn2/Cloud-Infrastructures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3860903" y="4925624"/>
            <a:ext cx="3748765" cy="670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FF0000"/>
                </a:solidFill>
              </a:rPr>
              <a:t>Te</a:t>
            </a:r>
            <a:r>
              <a:rPr lang="en-US" sz="4400" dirty="0">
                <a:solidFill>
                  <a:srgbClr val="00B0F0"/>
                </a:solidFill>
              </a:rPr>
              <a:t>rr</a:t>
            </a:r>
            <a:r>
              <a:rPr lang="en-US" sz="4400" dirty="0">
                <a:solidFill>
                  <a:srgbClr val="0070C0"/>
                </a:solidFill>
              </a:rPr>
              <a:t>a</a:t>
            </a:r>
            <a:r>
              <a:rPr lang="en-US" sz="4400" dirty="0">
                <a:solidFill>
                  <a:srgbClr val="FF0000"/>
                </a:solidFill>
              </a:rPr>
              <a:t>fo</a:t>
            </a:r>
            <a:r>
              <a:rPr lang="en-US" sz="4400" dirty="0">
                <a:solidFill>
                  <a:schemeClr val="accent1"/>
                </a:solidFill>
              </a:rPr>
              <a:t>rm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1149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tools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2064" y="1417064"/>
            <a:ext cx="7153570" cy="51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8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619" y="1262670"/>
            <a:ext cx="8357870" cy="522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2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Infrastructure as Code tools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6842" y="1378153"/>
            <a:ext cx="4709737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640" y="1339911"/>
            <a:ext cx="4360519" cy="3794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71" y="1339911"/>
            <a:ext cx="5798329" cy="43895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44640" y="5302112"/>
            <a:ext cx="50591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question of </a:t>
            </a:r>
            <a:r>
              <a:rPr lang="en-US" sz="1400" dirty="0" err="1"/>
              <a:t>IaC</a:t>
            </a:r>
            <a:r>
              <a:rPr lang="en-US" sz="1400" dirty="0"/>
              <a:t> in DevOps, main terms in simple words;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Infrastructure as Code benefits;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Best practices and Infrastructure as Code implementation tips;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Overview of the Infrastructure as Code tools;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Prognosis for industry.</a:t>
            </a:r>
          </a:p>
        </p:txBody>
      </p:sp>
    </p:spTree>
    <p:extLst>
      <p:ext uri="{BB962C8B-B14F-4D97-AF65-F5344CB8AC3E}">
        <p14:creationId xmlns:p14="http://schemas.microsoft.com/office/powerpoint/2010/main" val="6440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88" y="579135"/>
            <a:ext cx="7614550" cy="451998"/>
          </a:xfrm>
        </p:spPr>
        <p:txBody>
          <a:bodyPr>
            <a:noAutofit/>
          </a:bodyPr>
          <a:lstStyle/>
          <a:p>
            <a:r>
              <a:rPr lang="en-US" sz="2800" b="1" dirty="0" err="1"/>
              <a:t>Ansible</a:t>
            </a:r>
            <a:r>
              <a:rPr lang="en-US" sz="2800" b="1" dirty="0"/>
              <a:t> – </a:t>
            </a:r>
            <a:r>
              <a:rPr lang="en-US" sz="2800" b="1" dirty="0" smtClean="0"/>
              <a:t>configuration</a:t>
            </a:r>
            <a:r>
              <a:rPr lang="en-US" sz="2800" b="1" dirty="0"/>
              <a:t/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5" name="AutoShape 4" descr="OpenStack Cloud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375" y="1690688"/>
            <a:ext cx="4823119" cy="265755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933702" y="353136"/>
            <a:ext cx="7614550" cy="451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/>
              <a:t>The map of Chef components 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48" y="1449930"/>
            <a:ext cx="5111272" cy="413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4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35" y="0"/>
            <a:ext cx="10515600" cy="1325563"/>
          </a:xfrm>
        </p:spPr>
        <p:txBody>
          <a:bodyPr/>
          <a:lstStyle/>
          <a:p>
            <a:r>
              <a:rPr lang="en-US" dirty="0" err="1" smtClean="0"/>
              <a:t>IaC</a:t>
            </a:r>
            <a:r>
              <a:rPr lang="en-US" dirty="0" smtClean="0"/>
              <a:t>-</a:t>
            </a:r>
            <a:r>
              <a:rPr lang="en-US" dirty="0">
                <a:solidFill>
                  <a:srgbClr val="FF0000"/>
                </a:solidFill>
              </a:rPr>
              <a:t>Te</a:t>
            </a:r>
            <a:r>
              <a:rPr lang="en-US" dirty="0">
                <a:solidFill>
                  <a:srgbClr val="00B0F0"/>
                </a:solidFill>
              </a:rPr>
              <a:t>rr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fo</a:t>
            </a:r>
            <a:r>
              <a:rPr lang="en-US" dirty="0">
                <a:solidFill>
                  <a:schemeClr val="accent1"/>
                </a:solidFill>
              </a:rPr>
              <a:t>rm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8684" y="1480185"/>
            <a:ext cx="8145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2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Applications in Kubernetes </a:t>
            </a:r>
            <a:r>
              <a:rPr lang="en-US" dirty="0" smtClean="0"/>
              <a:t>using </a:t>
            </a:r>
            <a:r>
              <a:rPr lang="en-US" dirty="0">
                <a:solidFill>
                  <a:srgbClr val="0070C0"/>
                </a:solidFill>
              </a:rPr>
              <a:t>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>
                <a:solidFill>
                  <a:srgbClr val="00B0F0"/>
                </a:solidFill>
              </a:rPr>
              <a:t>of</a:t>
            </a:r>
            <a:r>
              <a:rPr lang="en-US" dirty="0" err="1">
                <a:solidFill>
                  <a:srgbClr val="0070C0"/>
                </a:solidFill>
              </a:rPr>
              <a:t>U</a:t>
            </a:r>
            <a:r>
              <a:rPr lang="en-US" dirty="0" err="1">
                <a:solidFill>
                  <a:srgbClr val="FF0000"/>
                </a:solidFill>
              </a:rPr>
              <a:t>-I</a:t>
            </a:r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dirty="0" err="1">
                <a:solidFill>
                  <a:srgbClr val="1A9626"/>
                </a:solidFill>
              </a:rPr>
              <a:t>C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779"/>
          <a:stretch/>
        </p:blipFill>
        <p:spPr>
          <a:xfrm>
            <a:off x="1100230" y="2237361"/>
            <a:ext cx="4816426" cy="405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08896" y="1825625"/>
            <a:ext cx="5174208" cy="435133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Applications in Kubernetes </a:t>
            </a:r>
            <a:r>
              <a:rPr lang="en-US" dirty="0" smtClean="0"/>
              <a:t>using </a:t>
            </a:r>
            <a:r>
              <a:rPr lang="en-US" dirty="0">
                <a:solidFill>
                  <a:srgbClr val="0070C0"/>
                </a:solidFill>
              </a:rPr>
              <a:t>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Te</a:t>
            </a:r>
            <a:r>
              <a:rPr lang="en-US" dirty="0" smtClean="0">
                <a:solidFill>
                  <a:srgbClr val="00B0F0"/>
                </a:solidFill>
              </a:rPr>
              <a:t>rr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fo</a:t>
            </a:r>
            <a:r>
              <a:rPr lang="en-US" dirty="0" smtClean="0">
                <a:solidFill>
                  <a:schemeClr val="accent1"/>
                </a:solidFill>
              </a:rPr>
              <a:t>rm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33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Thx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3955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25020</TotalTime>
  <Words>163</Words>
  <Application>Microsoft Office PowerPoint</Application>
  <PresentationFormat>Widescreen</PresentationFormat>
  <Paragraphs>51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Theme</vt:lpstr>
      <vt:lpstr>PowerPoint Presentation</vt:lpstr>
      <vt:lpstr>Infrastructure as Code tools</vt:lpstr>
      <vt:lpstr>Dasboard</vt:lpstr>
      <vt:lpstr>Comparing Infrastructure as Code tools</vt:lpstr>
      <vt:lpstr>Ansible – configuration </vt:lpstr>
      <vt:lpstr>IaC-Terraform</vt:lpstr>
      <vt:lpstr>Deploy Applications in Kubernetes using Open TofU-IaC</vt:lpstr>
      <vt:lpstr>Deploy Applications in Kubernetes using Open Terraform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pds</dc:title>
  <dc:creator>pds</dc:creator>
  <cp:lastModifiedBy>Gde</cp:lastModifiedBy>
  <cp:revision>223</cp:revision>
  <dcterms:created xsi:type="dcterms:W3CDTF">2024-07-11T17:06:45Z</dcterms:created>
  <dcterms:modified xsi:type="dcterms:W3CDTF">2025-08-26T04:35:45Z</dcterms:modified>
</cp:coreProperties>
</file>