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9"/>
  </p:notesMasterIdLst>
  <p:sldIdLst>
    <p:sldId id="348" r:id="rId2"/>
    <p:sldId id="394" r:id="rId3"/>
    <p:sldId id="395" r:id="rId4"/>
    <p:sldId id="396" r:id="rId5"/>
    <p:sldId id="419" r:id="rId6"/>
    <p:sldId id="420" r:id="rId7"/>
    <p:sldId id="350" r:id="rId8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58270" autoAdjust="0"/>
  </p:normalViewPr>
  <p:slideViewPr>
    <p:cSldViewPr snapToGrid="0" snapToObjects="1">
      <p:cViewPr varScale="1">
        <p:scale>
          <a:sx n="68" d="100"/>
          <a:sy n="68" d="100"/>
        </p:scale>
        <p:origin x="180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docker-kubernetes/docker-vs-virtual-machin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21academy.com/amazon-web-services/aws-solutions-architect/aws-ec2-instanc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docker-kubernetes/docker-vs-virtual-machin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21academy.com/amazon-web-services/aws-solutions-architect/aws-ec2-instanc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21academy.com/docker-kubernetes/docker-vs-virtual-machin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21academy.com/amazon-web-services/aws-solutions-architect/aws-ec2-instance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https://github.com/mikeroyal/Google-Cloud-Guide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IaaS are virtual</a:t>
            </a:r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 Machines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AWS EC2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Storage or Networking. </a:t>
            </a:r>
            <a:r>
              <a:rPr 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DigitalOcean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 Amazon Web Services (AWS), Microsoft Azure, Google Cloud Platform (GCP), Oracle Cloud Infrastructure (OCI), and Alibaba Cloud.</a:t>
            </a:r>
          </a:p>
          <a:p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PaaS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: AWS Elastic Beanstalk, Azure App Service, Google App Engine, Google Cloud Run. (For </a:t>
            </a:r>
            <a:r>
              <a:rPr 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serverless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compute, Function-as-a-Service like AWS Lambda, Azure Functions, or Google Cloud Functions can be considered related models.</a:t>
            </a:r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SaaS: Microsoft Office 365, Oracle ERP/HCM Cloud, Salesforce, Gmail, or Dropbox.</a:t>
            </a:r>
          </a:p>
          <a:p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dirty="0" smtClean="0"/>
              <a:t>https://k21academy.com/amazon-web-services/cloud-service-models/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97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IaaS are virtual</a:t>
            </a:r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 Machines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AWS EC2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Storage or Networking. </a:t>
            </a:r>
            <a:r>
              <a:rPr 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DigitalOcean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 Amazon Web Services (AWS), Microsoft Azure, Google Cloud Platform (GCP), Oracle Cloud Infrastructure (OCI), and Alibaba Cloud.</a:t>
            </a:r>
          </a:p>
          <a:p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dirty="0" smtClean="0"/>
              <a:t>https://k21academy.com/amazon-web-services/cloud-service-models/</a:t>
            </a:r>
          </a:p>
          <a:p>
            <a:endParaRPr lang="en-US" dirty="0" smtClean="0"/>
          </a:p>
          <a:p>
            <a:r>
              <a:rPr lang="en-US" dirty="0" smtClean="0"/>
              <a:t>https://k21academy.com/docker-kubernetes/docker-vs-virtual-machine/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84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IaaS are virtual</a:t>
            </a:r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 Machines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US" sz="1200" b="1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AWS EC2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 Storage or Networking. </a:t>
            </a:r>
            <a:r>
              <a:rPr lang="en-US" sz="1200" b="0" i="0" u="none" strike="noStrike" kern="1200" cap="none" dirty="0" err="1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DigitalOcean</a:t>
            </a:r>
            <a:r>
              <a:rPr lang="en-US" sz="1200" b="0" i="0" u="none" strike="noStrike" kern="1200" cap="none" dirty="0" smtClean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, Amazon Web Services (AWS), Microsoft Azure, Google Cloud Platform (GCP), Oracle Cloud Infrastructure (OCI), and Alibaba Cloud.</a:t>
            </a:r>
          </a:p>
          <a:p>
            <a:endParaRPr lang="en-US" sz="1200" b="0" i="0" u="none" strike="noStrike" kern="1200" cap="none" dirty="0" smtClean="0">
              <a:solidFill>
                <a:schemeClr val="dk1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n-US" dirty="0" smtClean="0"/>
              <a:t>https://k21academy.com/amazon-web-services/cloud-service-models/</a:t>
            </a:r>
          </a:p>
          <a:p>
            <a:endParaRPr lang="en-US" dirty="0" smtClean="0"/>
          </a:p>
          <a:p>
            <a:r>
              <a:rPr lang="en-US" dirty="0" smtClean="0"/>
              <a:t>https://k21academy.com/docker-kubernetes/docker-vs-virtual-machine/</a:t>
            </a:r>
          </a:p>
          <a:p>
            <a:r>
              <a:rPr lang="en-US" dirty="0" smtClean="0"/>
              <a:t>https://k21academy.com/amazon-web-services/aws-ec2-instance/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95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https://k21academy.com/amazon-web-services/aws-for-testers-and-qa/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49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9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08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6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23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39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67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1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32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32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82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337E-4703-49AB-8D81-EA2F8A6577F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19" y="1"/>
            <a:ext cx="3979069" cy="253603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77816" y="1346868"/>
            <a:ext cx="3603272" cy="1447266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3000" dirty="0">
                  <a:solidFill>
                    <a:srgbClr val="00B0F0"/>
                  </a:solidFill>
                </a:rPr>
                <a:t>Vision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7030A0"/>
                  </a:solidFill>
                </a:rPr>
                <a:t>PDS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83644" y="4335788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0552" y="4197289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5707251" y="4474288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07" y="1979698"/>
            <a:ext cx="334565" cy="47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773" y="1991577"/>
            <a:ext cx="460043" cy="4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84" y="1979697"/>
            <a:ext cx="449747" cy="433166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1928066" y="2722292"/>
            <a:ext cx="6768461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AWS</a:t>
            </a:r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28067" y="3546558"/>
            <a:ext cx="6425543" cy="50307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rgbClr val="0070C0"/>
                </a:solidFill>
              </a:rPr>
              <a:t>.</a:t>
            </a:r>
            <a:endParaRPr lang="en-US" sz="3300" b="1" dirty="0"/>
          </a:p>
        </p:txBody>
      </p:sp>
      <p:sp>
        <p:nvSpPr>
          <p:cNvPr id="3" name="Rectangle 2"/>
          <p:cNvSpPr/>
          <p:nvPr/>
        </p:nvSpPr>
        <p:spPr>
          <a:xfrm>
            <a:off x="6152941" y="4612787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20344" y="4785911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</p:spTree>
    <p:extLst>
      <p:ext uri="{BB962C8B-B14F-4D97-AF65-F5344CB8AC3E}">
        <p14:creationId xmlns:p14="http://schemas.microsoft.com/office/powerpoint/2010/main" val="28642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97" y="173420"/>
            <a:ext cx="2847992" cy="1528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2" y="2373276"/>
            <a:ext cx="2824145" cy="2179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760" y="2203236"/>
            <a:ext cx="2398329" cy="2349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680" y="2552858"/>
            <a:ext cx="2070882" cy="18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" y="115904"/>
            <a:ext cx="2822693" cy="2182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573" y="2298461"/>
            <a:ext cx="2822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IaaS are virtual </a:t>
            </a:r>
            <a:r>
              <a:rPr lang="en-US" b="1" dirty="0">
                <a:solidFill>
                  <a:srgbClr val="0070C0"/>
                </a:solidFill>
              </a:rPr>
              <a:t>Machines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AWS EC2</a:t>
            </a:r>
            <a:r>
              <a:rPr lang="en-US" dirty="0"/>
              <a:t>, Storage or Networking.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7266" y="0"/>
            <a:ext cx="2822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virtual </a:t>
            </a:r>
            <a:r>
              <a:rPr lang="en-US" b="1" dirty="0" smtClean="0">
                <a:solidFill>
                  <a:srgbClr val="0070C0"/>
                </a:solidFill>
              </a:rPr>
              <a:t>Machines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2265" y="3693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Containers (Docker) vs Virtual Machines (VM): Pros, Cons, and Use Cases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93959" y="981611"/>
            <a:ext cx="53952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Virtual Machines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Machine: Architecture and 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Pros &amp; Cons of VMs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Are Containers?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Do Containers Work?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Pros &amp; Cons of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Difference Between Physical Server and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Container (Docker) vs Virtual Machine (VM)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Conclusion: What is Better?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Frequently Asked Questions</a:t>
            </a:r>
          </a:p>
        </p:txBody>
      </p:sp>
    </p:spTree>
    <p:extLst>
      <p:ext uri="{BB962C8B-B14F-4D97-AF65-F5344CB8AC3E}">
        <p14:creationId xmlns:p14="http://schemas.microsoft.com/office/powerpoint/2010/main" val="29294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3" y="115904"/>
            <a:ext cx="2822693" cy="2182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4573" y="2298461"/>
            <a:ext cx="2822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IaaS are virtual </a:t>
            </a:r>
            <a:r>
              <a:rPr lang="en-US" b="1" dirty="0">
                <a:solidFill>
                  <a:srgbClr val="0070C0"/>
                </a:solidFill>
              </a:rPr>
              <a:t>Machines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AWS EC2</a:t>
            </a:r>
            <a:r>
              <a:rPr lang="en-US" dirty="0"/>
              <a:t>, Storage or Networking.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7266" y="0"/>
            <a:ext cx="2822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AWS EC2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2265" y="3693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AWS EC2 Instance | Steps to Connect Windows EC2 Instance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0148" y="1015663"/>
            <a:ext cx="604910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 smtClean="0"/>
              <a:t>Optimize </a:t>
            </a:r>
            <a:r>
              <a:rPr lang="en-US" sz="1200" dirty="0"/>
              <a:t>your workload performance and cost-effectiveness.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General Purpose Instances: These instances are suitable for a wide range of workloads, such as small to medium-sized databases, web servers, and development environments. For example, a t2.micro instance can be used for running a small-scale WordPress website, while an m5.large instance can be used for running a small-scale e-commerce website. Examples of general-purpose instances include t2, m5, and m6g.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Compute Optimized Instances: These instances are ideal for compute-intensive workloads, such as high-performance computing (HPC), scientific modeling, and data analytics. Examples of compute-optimized instances include c5, c6g, and c6gd.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Memory Optimized Instances: These instances are designed for workloads that require large amounts of memory, such as in-memory databases, big data processing, and analytics. Examples of memory-optimized instances include r5, r6g, and x1e.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Storage Optimized Instances: These instances are suitable for storage-intensive workloads that require high disk throughput and low latency, such as data warehousing and log processing. Examples of storage-optimized instances include i3, i3en, and d3.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GPU Instances: These instances are designed for workloads that require high-performance GPU resources, such as machine learning, deep learning, and graphics rendering. Examples of GPU instances include p3, g4, and inf1.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n-US" sz="1200" dirty="0"/>
              <a:t>High-Performance Computing Instances: These instances are designed for high-performance computing (HPC) workloads that require high network performance and low latency, such as scientific modeling, financial simulations, and engineering simulations. Examples of HPC instances include hpc6id and hpc6a.</a:t>
            </a:r>
          </a:p>
        </p:txBody>
      </p:sp>
    </p:spTree>
    <p:extLst>
      <p:ext uri="{BB962C8B-B14F-4D97-AF65-F5344CB8AC3E}">
        <p14:creationId xmlns:p14="http://schemas.microsoft.com/office/powerpoint/2010/main" val="25175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833" y="1596207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**Amazon Web Services (AWS)**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41" y="2638343"/>
            <a:ext cx="2984109" cy="199438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66892" y="154745"/>
            <a:ext cx="1364566" cy="40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Cloud providers**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AWS </a:t>
            </a:r>
            <a:r>
              <a:rPr lang="en-US" b="1" dirty="0" err="1"/>
              <a:t>CodeDeploy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9394" name="Picture 2" descr="aws-code-deploy-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1370013"/>
            <a:ext cx="6089649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2485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Mauliate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Godang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444</Words>
  <Application>Microsoft Office PowerPoint</Application>
  <PresentationFormat>On-screen Show (16:9)</PresentationFormat>
  <Paragraphs>94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**Amazon Web Services (AWS)**</vt:lpstr>
      <vt:lpstr>AWS CodeDeploy?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>pds</dc:creator>
  <cp:keywords/>
  <dc:description/>
  <cp:lastModifiedBy>Gde</cp:lastModifiedBy>
  <cp:revision>65</cp:revision>
  <dcterms:modified xsi:type="dcterms:W3CDTF">2025-09-03T09:52:41Z</dcterms:modified>
  <cp:category/>
</cp:coreProperties>
</file>