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6"/>
  </p:notesMasterIdLst>
  <p:sldIdLst>
    <p:sldId id="346" r:id="rId2"/>
    <p:sldId id="347" r:id="rId3"/>
    <p:sldId id="348" r:id="rId4"/>
    <p:sldId id="345" r:id="rId5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94218"/>
  </p:normalViewPr>
  <p:slideViewPr>
    <p:cSldViewPr snapToGrid="0" snapToObjects="1">
      <p:cViewPr varScale="1">
        <p:scale>
          <a:sx n="68" d="100"/>
          <a:sy n="68" d="100"/>
        </p:scale>
        <p:origin x="78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https://cloud.google.com/free/docs/free-cloud-features?_</a:t>
            </a:r>
            <a:r>
              <a:rPr lang="en-US" dirty="0" err="1" smtClean="0"/>
              <a:t>gl</a:t>
            </a:r>
            <a:r>
              <a:rPr lang="en-US" dirty="0" smtClean="0"/>
              <a:t>=1*9a96ko*_up*MQ..&amp;</a:t>
            </a:r>
            <a:r>
              <a:rPr lang="en-US" dirty="0" err="1" smtClean="0"/>
              <a:t>gclid</a:t>
            </a:r>
            <a:r>
              <a:rPr lang="en-US" dirty="0" smtClean="0"/>
              <a:t>=CjwKCAjwk7DFBhBAEiwAeYbJsbjwEmiJjTLGpxmTcgdV7pE2QpNNzK-YvEynm-561tU2k0Uw4v59sRoCPqQQAvD_BwE&amp;gclsrc=</a:t>
            </a:r>
            <a:r>
              <a:rPr lang="en-US" dirty="0" err="1" smtClean="0"/>
              <a:t>aw.ds&amp;hl</a:t>
            </a:r>
            <a:r>
              <a:rPr lang="en-US" dirty="0" smtClean="0"/>
              <a:t>=</a:t>
            </a:r>
            <a:r>
              <a:rPr lang="en-US" dirty="0" err="1" smtClean="0"/>
              <a:t>id#storage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https://medium.com/@jushijun/deploying-a-machine-learning-model-with-docker-and-kubernetes-on-google-cloud-platform-21280db82840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018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" name="Shape 56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4" name="Shape 56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5" name="Shape 56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9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Blu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Shape 91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7" name="Shape 97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1001" y="2247305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6851" y="1245470"/>
            <a:ext cx="396164" cy="3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3638550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1001" y="2862074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3943278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0" name="Shape 120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267200" y="1311962"/>
            <a:ext cx="609599" cy="5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logo_lockup_cloud_platform_icon_horizontal.png"/>
          <p:cNvPicPr preferRelativeResize="0"/>
          <p:nvPr/>
        </p:nvPicPr>
        <p:blipFill rotWithShape="1">
          <a:blip r:embed="rId2">
            <a:alphaModFix/>
          </a:blip>
          <a:srcRect t="-10" r="-12120" b="10"/>
          <a:stretch/>
        </p:blipFill>
        <p:spPr>
          <a:xfrm>
            <a:off x="372947" y="4322049"/>
            <a:ext cx="2030700" cy="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6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499" cy="6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3" name="Shape 123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419600" y="4272616"/>
            <a:ext cx="304799" cy="2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9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3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4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5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6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7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8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9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0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1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2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3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4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5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6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7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8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3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4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5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8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3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4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5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6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7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8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9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7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284121" lvl="1" indent="-1825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8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3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4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5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6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7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8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9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0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1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2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3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4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5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">
    <p:bg>
      <p:bgPr>
        <a:solidFill>
          <a:srgbClr val="33333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364683" y="-5"/>
            <a:ext cx="1986925" cy="86699"/>
            <a:chOff x="364669" y="4969989"/>
            <a:chExt cx="996902" cy="43499"/>
          </a:xfrm>
        </p:grpSpPr>
        <p:sp>
          <p:nvSpPr>
            <p:cNvPr id="242" name="Shape 242"/>
            <p:cNvSpPr/>
            <p:nvPr/>
          </p:nvSpPr>
          <p:spPr>
            <a:xfrm>
              <a:off x="364669" y="4969989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13870" y="4969989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3071" y="4969989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12271" y="4969989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133875" y="175700"/>
            <a:ext cx="8819700" cy="46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-12541" y="-11256"/>
            <a:ext cx="9163716" cy="186965"/>
            <a:chOff x="10313692" y="5282680"/>
            <a:chExt cx="1095614" cy="35400"/>
          </a:xfrm>
        </p:grpSpPr>
        <p:sp>
          <p:nvSpPr>
            <p:cNvPr id="262" name="Shape 262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858800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id="266" name="Shape 266" descr="logo_lockup_cloud_platform_icon_horizontal_n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6050" y="4903903"/>
            <a:ext cx="1206600" cy="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724925" y="4796100"/>
            <a:ext cx="3315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0" y="4796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133874" y="4796100"/>
            <a:ext cx="31314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Cloud Diagram Style Guide  |  Q4 2016  |  Version 1.3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5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6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7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8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64675" y="4936550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and Services logos may be used to accurately reference Google's technology and tools, for instance in architecture diagrams.</a:t>
            </a:r>
            <a:endParaRPr lang="en-US" sz="700" dirty="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c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Optimizing Cloud Infrastructure Cost and Performance with Starburst on AWS</a:t>
            </a:r>
          </a:p>
        </p:txBody>
      </p:sp>
    </p:spTree>
    <p:extLst>
      <p:ext uri="{BB962C8B-B14F-4D97-AF65-F5344CB8AC3E}">
        <p14:creationId xmlns:p14="http://schemas.microsoft.com/office/powerpoint/2010/main" val="5442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3" y="722297"/>
            <a:ext cx="7179725" cy="32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9545" y="3773572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The platform can be deployed via AWS </a:t>
            </a:r>
            <a:r>
              <a:rPr lang="en-US" dirty="0" err="1"/>
              <a:t>CloudFormation</a:t>
            </a:r>
            <a:r>
              <a:rPr lang="en-US" dirty="0"/>
              <a:t> or Amazon Elastic Kubernetes Service (Amazon EKS). Starburst on AWS allows you to run analytic queries across AWS data sources and on-premises systems such as Teradata and Oracle.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5" y="156912"/>
            <a:ext cx="5252523" cy="333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Shape 5607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75787A"/>
              </a:buClr>
              <a:buSzPct val="25000"/>
            </a:pPr>
            <a:r>
              <a:rPr lang="en-US" sz="13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Optimizing Cloud Infrastructure Cost and Performance with Starburst on AWS</a:t>
            </a:r>
            <a:endParaRPr lang="en-US" sz="1200" u="sng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</p:txBody>
      </p:sp>
      <p:sp>
        <p:nvSpPr>
          <p:cNvPr id="5608" name="Shape 560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 Resources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06174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https://aws.amazon.com/id/blogs/architecture/optimizing-cloud-infrastructure-cost-and-performance-with-starburst-on-aws/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86</Words>
  <Application>Microsoft Office PowerPoint</Application>
  <PresentationFormat>On-screen Show (16:9)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Roboto</vt:lpstr>
      <vt:lpstr>GCP Template</vt:lpstr>
      <vt:lpstr>AWS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Cloud Infrastructure Cost and Performance with Starburst on AWS</dc:title>
  <dc:subject/>
  <dc:creator>pds</dc:creator>
  <cp:keywords/>
  <dc:description/>
  <cp:lastModifiedBy>Gde</cp:lastModifiedBy>
  <cp:revision>25</cp:revision>
  <dcterms:modified xsi:type="dcterms:W3CDTF">2025-08-26T05:06:46Z</dcterms:modified>
  <cp:category/>
</cp:coreProperties>
</file>