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9"/>
  </p:notesMasterIdLst>
  <p:sldIdLst>
    <p:sldId id="270" r:id="rId2"/>
    <p:sldId id="275" r:id="rId3"/>
    <p:sldId id="276" r:id="rId4"/>
    <p:sldId id="257" r:id="rId5"/>
    <p:sldId id="273" r:id="rId6"/>
    <p:sldId id="27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87" autoAdjust="0"/>
  </p:normalViewPr>
  <p:slideViewPr>
    <p:cSldViewPr snapToGrid="0">
      <p:cViewPr varScale="1">
        <p:scale>
          <a:sx n="60" d="100"/>
          <a:sy n="60" d="100"/>
        </p:scale>
        <p:origin x="4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0A24-8F73-440D-9695-CACB93E3DC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89B-E730-41A0-81AF-DAEB4579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https://www.netapp.com/learn/cvo-blg-how-to-build-a-multicloud-kubernetes-cluster-in-aws-and-azure/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https://towardsdatascience.com/get-deep-learning-on-google-cloud-platform-the-easy-way-53f74bab5ee9/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https://towardsdatascience.com/get-deep-learning-on-google-cloud-platform-the-easy-way-53f74bab5ee9/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https://conferences.oreilly.com/artificial-intelligence/ai-ny-2019/public/schedule/detail/72321.html</a:t>
            </a:r>
          </a:p>
          <a:p>
            <a:r>
              <a:rPr lang="en-US" dirty="0" smtClean="0"/>
              <a:t>https://s.itho.me/events/2019/k8s/1525-1605%20%E5%BC%B5%E5%AE%B6%E6%A3%A0_AI%20on%20Kubernetes.pdf</a:t>
            </a:r>
          </a:p>
          <a:p>
            <a:r>
              <a:rPr lang="en-US" dirty="0" smtClean="0"/>
              <a:t>https://medium.com/hackernoon/gpus-kubernetes-for-deep-learning-part-1-3-d8eebe0dd6fe</a:t>
            </a:r>
          </a:p>
          <a:p>
            <a:r>
              <a:rPr lang="en-US" dirty="0" smtClean="0"/>
              <a:t>https://github.com/alibaba/GPU-scheduler-for-deep-learning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estdrivenio/node-kubern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400" b="1" dirty="0"/>
              <a:t>Deploying a Node App to Google Cloud with Kubernetes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570755" y="4728743"/>
            <a:ext cx="8567391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.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926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9" y="-132207"/>
            <a:ext cx="10515600" cy="725766"/>
          </a:xfrm>
        </p:spPr>
        <p:txBody>
          <a:bodyPr/>
          <a:lstStyle/>
          <a:p>
            <a:r>
              <a:rPr lang="en-US" dirty="0"/>
              <a:t>Google Cloud Platform (GCP</a:t>
            </a:r>
            <a:r>
              <a:rPr lang="en-US" dirty="0" smtClean="0"/>
              <a:t>) (</a:t>
            </a:r>
            <a:r>
              <a:rPr lang="en-US" dirty="0" err="1" smtClean="0"/>
              <a:t>Cont’s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66876" y="90571"/>
            <a:ext cx="2325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 Cloud Platform (GCP)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979" y="593559"/>
            <a:ext cx="38821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Create Add GCP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I’ll </a:t>
            </a:r>
            <a:r>
              <a:rPr lang="en-US" dirty="0"/>
              <a:t>assume that you’re logged into your GCP accounts.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your menu, go to AI Platform -&gt; Notebooks: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9" y="2042884"/>
            <a:ext cx="3364330" cy="32342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37589" y="518002"/>
            <a:ext cx="4375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will take you to Notebook Instances</a:t>
            </a:r>
            <a:r>
              <a:rPr lang="en-US" dirty="0" smtClean="0"/>
              <a:t>:</a:t>
            </a:r>
            <a:endParaRPr lang="en-US" sz="1400" dirty="0" smtClean="0"/>
          </a:p>
          <a:p>
            <a:pPr algn="just"/>
            <a:r>
              <a:rPr lang="en-US" sz="1400" dirty="0"/>
              <a:t>Click on NEW INSTANCE and select an image you want to use. Being a Google </a:t>
            </a:r>
            <a:r>
              <a:rPr lang="en-US" sz="1400" dirty="0" err="1"/>
              <a:t>fanboy</a:t>
            </a:r>
            <a:r>
              <a:rPr lang="en-US" sz="1400" dirty="0"/>
              <a:t>, I choose the latest </a:t>
            </a:r>
            <a:r>
              <a:rPr lang="en-US" sz="1400" dirty="0" err="1"/>
              <a:t>TensorFlow</a:t>
            </a:r>
            <a:r>
              <a:rPr lang="en-US" sz="1400" dirty="0"/>
              <a:t> image available.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169" y="1533665"/>
            <a:ext cx="4258129" cy="22637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4329" y="398348"/>
            <a:ext cx="1524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1A9626"/>
                </a:solidFill>
              </a:rPr>
              <a:t>TensorFlow</a:t>
            </a:r>
            <a:r>
              <a:rPr lang="en-US" sz="1400" b="1" dirty="0" smtClean="0">
                <a:solidFill>
                  <a:srgbClr val="1A9626"/>
                </a:solidFill>
              </a:rPr>
              <a:t>, </a:t>
            </a:r>
            <a:r>
              <a:rPr lang="en-US" sz="1400" b="1" dirty="0" err="1" smtClean="0">
                <a:solidFill>
                  <a:srgbClr val="1A9626"/>
                </a:solidFill>
              </a:rPr>
              <a:t>Colab</a:t>
            </a:r>
            <a:endParaRPr lang="en-US" sz="1400" b="1" dirty="0">
              <a:solidFill>
                <a:srgbClr val="1A962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6378" y="3776801"/>
            <a:ext cx="4258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Some of these images are built for deep learning. If you want to use GPUs to train your networks, choose With 1 NVIDIA </a:t>
            </a:r>
            <a:r>
              <a:rPr lang="en-US" dirty="0" err="1"/>
              <a:t>Telsa</a:t>
            </a:r>
            <a:r>
              <a:rPr lang="en-US" dirty="0"/>
              <a:t> K80.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169" y="4977130"/>
            <a:ext cx="4199338" cy="19744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72087" y="706125"/>
            <a:ext cx="344345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yes. I can hear you. I also asked myself the same question: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"What do I do if I want to use 8x NVIDIA Tesla V100s running on a VM with 96 vCPUs</a:t>
            </a:r>
            <a:r>
              <a:rPr lang="en-US" dirty="0" smtClean="0"/>
              <a:t>?“</a:t>
            </a:r>
          </a:p>
          <a:p>
            <a:pPr algn="just"/>
            <a:r>
              <a:rPr lang="en-US" dirty="0"/>
              <a:t>If you’re willing to pay for these, you’ll be able to get them by clicking on CUSTOMIZE. If you instead accept the defaults, don’t you worry. This process will create a fully-fledged Compute Engine VM that you’ll be able to easily modify later.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Before we move on, tick Install NVIDIA GPU driver automatically for me. This takes care of our GPU setup!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7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9" y="-132207"/>
            <a:ext cx="10515600" cy="725766"/>
          </a:xfrm>
        </p:spPr>
        <p:txBody>
          <a:bodyPr/>
          <a:lstStyle/>
          <a:p>
            <a:r>
              <a:rPr lang="en-US" dirty="0"/>
              <a:t>Google Cloud Platform (GCP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Cont’s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6876" y="90571"/>
            <a:ext cx="2325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 Cloud Platform (GCP)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5185" y="621670"/>
            <a:ext cx="3905762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What if I want to further </a:t>
            </a:r>
            <a:r>
              <a:rPr lang="en-US" b="1" dirty="0" err="1">
                <a:solidFill>
                  <a:srgbClr val="002060"/>
                </a:solidFill>
              </a:rPr>
              <a:t>customise</a:t>
            </a:r>
            <a:r>
              <a:rPr lang="en-US" b="1" dirty="0">
                <a:solidFill>
                  <a:srgbClr val="002060"/>
                </a:solidFill>
              </a:rPr>
              <a:t> my VM?</a:t>
            </a:r>
          </a:p>
          <a:p>
            <a:pPr algn="just"/>
            <a:r>
              <a:rPr lang="en-US" dirty="0"/>
              <a:t>This is also easy to accomplish!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192" y="637440"/>
            <a:ext cx="344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Now smash that CREATE button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0" y="1050653"/>
            <a:ext cx="3300662" cy="23556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79" y="3491503"/>
            <a:ext cx="3300663" cy="21012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34063" y="605357"/>
            <a:ext cx="3144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you see a green tick, click on OPEN JUPYTERLAB.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063" y="1364254"/>
            <a:ext cx="3497179" cy="196056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834063" y="3083178"/>
            <a:ext cx="3144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Voila! You’re now ready to ‘learn deeply’ with a GPU in the cloud! That’s all there is to it, my friends.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614" y="4373134"/>
            <a:ext cx="3429627" cy="190374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913995" y="1580866"/>
            <a:ext cx="3905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Click on Compute Engine in the main menu. You’ll see your beautiful VM there.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7596" y="2540062"/>
            <a:ext cx="3897730" cy="157010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885185" y="4146035"/>
            <a:ext cx="39057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Stop your VM to start editing it. Make all your usual wonderful changes like these: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Add </a:t>
            </a:r>
            <a:r>
              <a:rPr lang="en-US" dirty="0"/>
              <a:t>firewall rules so that you can run </a:t>
            </a:r>
            <a:r>
              <a:rPr lang="en-US" dirty="0" err="1"/>
              <a:t>TensorBoard</a:t>
            </a:r>
            <a:r>
              <a:rPr lang="en-US" dirty="0"/>
              <a:t> on another port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Add extra disks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Increase the number of vCPUs, only to reduce their number later because you went mad with all the processing power at your fingertips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Doing the same with your RAM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Doing the same with your GPUs</a:t>
            </a:r>
          </a:p>
        </p:txBody>
      </p:sp>
    </p:spTree>
    <p:extLst>
      <p:ext uri="{BB962C8B-B14F-4D97-AF65-F5344CB8AC3E}">
        <p14:creationId xmlns:p14="http://schemas.microsoft.com/office/powerpoint/2010/main" val="3424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969" y="610603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https://github.com/testdrivenio/node-kubernetes</a:t>
            </a:r>
            <a:r>
              <a:rPr lang="en-US" dirty="0"/>
              <a:t> 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https://testdriven.io/blog/deploying-a-node-app-to-google-cloud-with-kubernetes/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8969" y="107450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├── .</a:t>
            </a:r>
            <a:r>
              <a:rPr lang="en-US" sz="1200" dirty="0" err="1"/>
              <a:t>dockerignore</a:t>
            </a:r>
            <a:endParaRPr lang="en-US" sz="1200" dirty="0"/>
          </a:p>
          <a:p>
            <a:r>
              <a:rPr lang="en-US" sz="1200" dirty="0"/>
              <a:t>├──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├──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├── README.md</a:t>
            </a:r>
          </a:p>
          <a:p>
            <a:r>
              <a:rPr lang="en-US" sz="1200" dirty="0"/>
              <a:t>├── </a:t>
            </a:r>
            <a:r>
              <a:rPr lang="en-US" sz="1200" dirty="0" err="1"/>
              <a:t>docker-compose.yml</a:t>
            </a:r>
            <a:endParaRPr lang="en-US" sz="1200" dirty="0"/>
          </a:p>
          <a:p>
            <a:r>
              <a:rPr lang="en-US" sz="1200" dirty="0"/>
              <a:t>├── knexfile.js</a:t>
            </a:r>
          </a:p>
          <a:p>
            <a:r>
              <a:rPr lang="en-US" sz="1200" dirty="0"/>
              <a:t>├── </a:t>
            </a:r>
            <a:r>
              <a:rPr lang="en-US" sz="1200" dirty="0" err="1"/>
              <a:t>kubernetes</a:t>
            </a:r>
            <a:endParaRPr lang="en-US" sz="1200" dirty="0"/>
          </a:p>
          <a:p>
            <a:r>
              <a:rPr lang="en-US" sz="1200" dirty="0"/>
              <a:t>│   ├── node-deployment-</a:t>
            </a:r>
            <a:r>
              <a:rPr lang="en-US" sz="1200" dirty="0" err="1"/>
              <a:t>updated.yaml</a:t>
            </a:r>
            <a:endParaRPr lang="en-US" sz="1200" dirty="0"/>
          </a:p>
          <a:p>
            <a:r>
              <a:rPr lang="en-US" sz="1200" dirty="0"/>
              <a:t>│   ├── node-</a:t>
            </a:r>
            <a:r>
              <a:rPr lang="en-US" sz="1200" dirty="0" err="1"/>
              <a:t>deployment.yaml</a:t>
            </a:r>
            <a:endParaRPr lang="en-US" sz="1200" dirty="0"/>
          </a:p>
          <a:p>
            <a:r>
              <a:rPr lang="en-US" sz="1200" dirty="0"/>
              <a:t>│   ├── node-</a:t>
            </a:r>
            <a:r>
              <a:rPr lang="en-US" sz="1200" dirty="0" err="1"/>
              <a:t>service.yaml</a:t>
            </a:r>
            <a:endParaRPr lang="en-US" sz="1200" dirty="0"/>
          </a:p>
          <a:p>
            <a:r>
              <a:rPr lang="en-US" sz="1200" dirty="0"/>
              <a:t>│   ├── </a:t>
            </a:r>
            <a:r>
              <a:rPr lang="en-US" sz="1200" dirty="0" err="1"/>
              <a:t>postgres-deployment.yaml</a:t>
            </a:r>
            <a:endParaRPr lang="en-US" sz="1200" dirty="0"/>
          </a:p>
          <a:p>
            <a:r>
              <a:rPr lang="en-US" sz="1200" dirty="0"/>
              <a:t>│   ├── </a:t>
            </a:r>
            <a:r>
              <a:rPr lang="en-US" sz="1200" dirty="0" err="1"/>
              <a:t>postgres-service.yaml</a:t>
            </a:r>
            <a:endParaRPr lang="en-US" sz="1200" dirty="0"/>
          </a:p>
          <a:p>
            <a:r>
              <a:rPr lang="en-US" sz="1200" dirty="0"/>
              <a:t>│   ├── </a:t>
            </a:r>
            <a:r>
              <a:rPr lang="en-US" sz="1200" dirty="0" err="1"/>
              <a:t>secret.yaml</a:t>
            </a:r>
            <a:endParaRPr lang="en-US" sz="1200" dirty="0"/>
          </a:p>
          <a:p>
            <a:r>
              <a:rPr lang="en-US" sz="1200" dirty="0"/>
              <a:t>│   ├── volume-</a:t>
            </a:r>
            <a:r>
              <a:rPr lang="en-US" sz="1200" dirty="0" err="1"/>
              <a:t>claim.yaml</a:t>
            </a:r>
            <a:endParaRPr lang="en-US" sz="1200" dirty="0"/>
          </a:p>
          <a:p>
            <a:r>
              <a:rPr lang="en-US" sz="1200" dirty="0"/>
              <a:t>│   └── </a:t>
            </a:r>
            <a:r>
              <a:rPr lang="en-US" sz="1200" dirty="0" err="1"/>
              <a:t>volume.yaml</a:t>
            </a:r>
            <a:endParaRPr lang="en-US" sz="1200" dirty="0"/>
          </a:p>
          <a:p>
            <a:r>
              <a:rPr lang="en-US" sz="1200" dirty="0"/>
              <a:t>├──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├──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└── </a:t>
            </a:r>
            <a:r>
              <a:rPr lang="en-US" sz="1200" dirty="0" err="1"/>
              <a:t>src</a:t>
            </a:r>
            <a:endParaRPr lang="en-US" sz="1200" dirty="0"/>
          </a:p>
          <a:p>
            <a:r>
              <a:rPr lang="en-US" sz="1200" dirty="0"/>
              <a:t>    ├── </a:t>
            </a:r>
            <a:r>
              <a:rPr lang="en-US" sz="1200" dirty="0" err="1"/>
              <a:t>db</a:t>
            </a:r>
            <a:endParaRPr lang="en-US" sz="1200" dirty="0"/>
          </a:p>
          <a:p>
            <a:r>
              <a:rPr lang="en-US" sz="1200" dirty="0"/>
              <a:t>    │   ├── knex.js</a:t>
            </a:r>
          </a:p>
          <a:p>
            <a:r>
              <a:rPr lang="en-US" sz="1200" dirty="0"/>
              <a:t>    │   ├── migrations</a:t>
            </a:r>
          </a:p>
          <a:p>
            <a:r>
              <a:rPr lang="en-US" sz="1200" dirty="0"/>
              <a:t>    │   │   └── 20181009160908_todos.js</a:t>
            </a:r>
          </a:p>
          <a:p>
            <a:r>
              <a:rPr lang="en-US" sz="1200" dirty="0"/>
              <a:t>    │   └── seeds</a:t>
            </a:r>
          </a:p>
          <a:p>
            <a:r>
              <a:rPr lang="en-US" sz="1200" dirty="0"/>
              <a:t>    │       └── todos.js</a:t>
            </a:r>
          </a:p>
          <a:p>
            <a:r>
              <a:rPr lang="en-US" sz="1200" dirty="0"/>
              <a:t>    └── server.js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80" y="724264"/>
            <a:ext cx="6649820" cy="23237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180" y="3428999"/>
            <a:ext cx="6649820" cy="291377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43074" y="119764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Deploying a Node App to Google Cloud with </a:t>
            </a:r>
            <a:r>
              <a:rPr lang="en-US" b="1" dirty="0" smtClean="0">
                <a:solidFill>
                  <a:srgbClr val="0070C0"/>
                </a:solidFill>
              </a:rPr>
              <a:t>Kubernetes </a:t>
            </a:r>
            <a:r>
              <a:rPr lang="en-US" dirty="0" smtClean="0">
                <a:solidFill>
                  <a:srgbClr val="0070C0"/>
                </a:solidFill>
              </a:rPr>
              <a:t>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3074" y="119764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Deploying a Node App to Google Cloud with </a:t>
            </a:r>
            <a:r>
              <a:rPr lang="en-US" b="1" dirty="0" smtClean="0">
                <a:solidFill>
                  <a:srgbClr val="0070C0"/>
                </a:solidFill>
              </a:rPr>
              <a:t>Kubernetes </a:t>
            </a:r>
            <a:r>
              <a:rPr lang="en-US" dirty="0" smtClean="0">
                <a:solidFill>
                  <a:srgbClr val="0070C0"/>
                </a:solidFill>
              </a:rPr>
              <a:t>(Con’s)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6" y="119764"/>
            <a:ext cx="4538910" cy="2294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1" y="2414285"/>
            <a:ext cx="4658820" cy="190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21" y="4559883"/>
            <a:ext cx="4598865" cy="205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629336"/>
            <a:ext cx="3117882" cy="1275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075" y="2044952"/>
            <a:ext cx="3117882" cy="1996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074" y="4041358"/>
            <a:ext cx="2999873" cy="1794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434" y="696525"/>
            <a:ext cx="3673750" cy="1717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5519" y="2446750"/>
            <a:ext cx="3176481" cy="14360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5519" y="4041358"/>
            <a:ext cx="4150286" cy="18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43074" y="119764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Deploying a Node App to Google Cloud with </a:t>
            </a:r>
            <a:r>
              <a:rPr lang="en-US" b="1" dirty="0" smtClean="0">
                <a:solidFill>
                  <a:srgbClr val="0070C0"/>
                </a:solidFill>
              </a:rPr>
              <a:t>Kubernetes </a:t>
            </a:r>
            <a:r>
              <a:rPr lang="en-US" dirty="0" smtClean="0">
                <a:solidFill>
                  <a:srgbClr val="0070C0"/>
                </a:solidFill>
              </a:rPr>
              <a:t>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Github</a:t>
            </a:r>
            <a:r>
              <a:rPr lang="en-ID" dirty="0" smtClean="0"/>
              <a:t> 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773540" y="253737"/>
            <a:ext cx="488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Automate provisioning in the self-service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3316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546</Words>
  <Application>Microsoft Office PowerPoint</Application>
  <PresentationFormat>Widescreen</PresentationFormat>
  <Paragraphs>80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Malgun Gothic</vt:lpstr>
      <vt:lpstr>Arial</vt:lpstr>
      <vt:lpstr>Calibri</vt:lpstr>
      <vt:lpstr>Calibri Light</vt:lpstr>
      <vt:lpstr>Wingdings</vt:lpstr>
      <vt:lpstr>Office Theme</vt:lpstr>
      <vt:lpstr>PowerPoint Presentation</vt:lpstr>
      <vt:lpstr>Google Cloud Platform (GCP) (Cont’s)</vt:lpstr>
      <vt:lpstr>Google Cloud Platform (GCP) (Cont’s)</vt:lpstr>
      <vt:lpstr>PowerPoint Presentation</vt:lpstr>
      <vt:lpstr>PowerPoint Presentation</vt:lpstr>
      <vt:lpstr>PowerPoint Presentation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 Cloud Platforms</dc:title>
  <dc:creator>pds</dc:creator>
  <cp:lastModifiedBy>Gde</cp:lastModifiedBy>
  <cp:revision>54</cp:revision>
  <dcterms:created xsi:type="dcterms:W3CDTF">2024-09-24T03:49:55Z</dcterms:created>
  <dcterms:modified xsi:type="dcterms:W3CDTF">2025-09-01T09:06:57Z</dcterms:modified>
</cp:coreProperties>
</file>