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7"/>
  </p:notesMasterIdLst>
  <p:sldIdLst>
    <p:sldId id="270" r:id="rId2"/>
    <p:sldId id="272" r:id="rId3"/>
    <p:sldId id="257" r:id="rId4"/>
    <p:sldId id="27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87" autoAdjust="0"/>
  </p:normalViewPr>
  <p:slideViewPr>
    <p:cSldViewPr snapToGrid="0">
      <p:cViewPr varScale="1">
        <p:scale>
          <a:sx n="60" d="100"/>
          <a:sy n="60" d="100"/>
        </p:scale>
        <p:origin x="4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0A24-8F73-440D-9695-CACB93E3DC8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89B-E730-41A0-81AF-DAEB4579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https://www.itwonderlab.com/kubernetes-with-terraform/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https://conferences.oreilly.com/artificial-intelligence/ai-ny-2019/public/schedule/detail/72321.html</a:t>
            </a:r>
          </a:p>
          <a:p>
            <a:r>
              <a:rPr lang="en-US" dirty="0" smtClean="0"/>
              <a:t>https://s.itho.me/events/2019/k8s/1525-1605%20%E5%BC%B5%E5%AE%B6%E6%A3%A0_AI%20on%20Kubernetes.pdf</a:t>
            </a:r>
          </a:p>
          <a:p>
            <a:r>
              <a:rPr lang="en-US" dirty="0" smtClean="0"/>
              <a:t>https://medium.com/hackernoon/gpus-kubernetes-for-deep-learning-part-1-3-d8eebe0dd6fe</a:t>
            </a:r>
          </a:p>
          <a:p>
            <a:r>
              <a:rPr lang="en-US" dirty="0" smtClean="0"/>
              <a:t>https://github.com/alibaba/GPU-scheduler-for-deep-learning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/>
              <a:t>Machine Learning Model with Docker and Kubernetes on Google Cloud Platform</a:t>
            </a:r>
            <a:endParaRPr lang="en-US" sz="4400" dirty="0" smtClean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570755" y="4728743"/>
            <a:ext cx="8567391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.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926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Deep Learning Models on Kubernetes with GPU</a:t>
            </a:r>
            <a:endParaRPr lang="en-ID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For AI </a:t>
            </a:r>
            <a:r>
              <a:rPr lang="en-US" dirty="0" err="1" smtClean="0"/>
              <a:t>Hyperparameter</a:t>
            </a:r>
            <a:r>
              <a:rPr lang="en-US" dirty="0" smtClean="0"/>
              <a:t> Search Experiments |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Github</a:t>
            </a:r>
            <a:r>
              <a:rPr lang="en-ID" dirty="0" smtClean="0"/>
              <a:t> 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773540" y="253737"/>
            <a:ext cx="488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Automate provisioning in the self-service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3316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69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Deploying Deep Learning Models on Kubernetes with GPU</vt:lpstr>
      <vt:lpstr>Kubernetes For AI Hyperparameter Search Experiments |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 Cloud Platforms</dc:title>
  <dc:creator>pds</dc:creator>
  <cp:lastModifiedBy>Gde</cp:lastModifiedBy>
  <cp:revision>43</cp:revision>
  <dcterms:created xsi:type="dcterms:W3CDTF">2024-09-24T03:49:55Z</dcterms:created>
  <dcterms:modified xsi:type="dcterms:W3CDTF">2025-08-29T07:01:08Z</dcterms:modified>
</cp:coreProperties>
</file>