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23"/>
  </p:notesMasterIdLst>
  <p:sldIdLst>
    <p:sldId id="270" r:id="rId2"/>
    <p:sldId id="272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1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87" autoAdjust="0"/>
  </p:normalViewPr>
  <p:slideViewPr>
    <p:cSldViewPr snapToGrid="0">
      <p:cViewPr varScale="1">
        <p:scale>
          <a:sx n="60" d="100"/>
          <a:sy n="60" d="100"/>
        </p:scale>
        <p:origin x="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A0A24-8F73-440D-9695-CACB93E3DC8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89B-E730-41A0-81AF-DAEB4579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https://www.netapp.com/learn/cvo-blg-how-to-build-a-multicloud-kubernetes-cluster-in-aws-and-azure/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https://www.netapp.com/learn/cvo-blg-how-to-build-a-multicloud-kubernetes-cluster-in-aws-and-azure/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https://conferences.oreilly.com/artificial-intelligence/ai-ny-2019/public/schedule/detail/72321.html</a:t>
            </a:r>
          </a:p>
          <a:p>
            <a:r>
              <a:rPr lang="en-US" dirty="0" smtClean="0"/>
              <a:t>https://s.itho.me/events/2019/k8s/1525-1605%20%E5%BC%B5%E5%AE%B6%E6%A3%A0_AI%20on%20Kubernetes.pdf</a:t>
            </a:r>
          </a:p>
          <a:p>
            <a:r>
              <a:rPr lang="en-US" dirty="0" smtClean="0"/>
              <a:t>https://medium.com/hackernoon/gpus-kubernetes-for-deep-learning-part-1-3-d8eebe0dd6fe</a:t>
            </a:r>
          </a:p>
          <a:p>
            <a:r>
              <a:rPr lang="en-US" dirty="0" smtClean="0"/>
              <a:t>https://github.com/alibaba/GPU-scheduler-for-deep-learning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11525" y="5781051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27402" y="5596385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7609668" y="5965717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570754" y="3629722"/>
            <a:ext cx="9024615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 err="1"/>
              <a:t>Multicloud</a:t>
            </a:r>
            <a:r>
              <a:rPr lang="en-US" sz="4400" dirty="0"/>
              <a:t> Kubernetes Cluster on AWS and Azure</a:t>
            </a:r>
            <a:endParaRPr lang="en-US" sz="4400" dirty="0" smtClean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570755" y="4728743"/>
            <a:ext cx="8567391" cy="67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.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8203920" y="6150383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</p:spTree>
    <p:extLst>
      <p:ext uri="{BB962C8B-B14F-4D97-AF65-F5344CB8AC3E}">
        <p14:creationId xmlns:p14="http://schemas.microsoft.com/office/powerpoint/2010/main" val="39263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3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0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5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06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8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8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768" y="-310130"/>
            <a:ext cx="10515600" cy="1325563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2768" y="43866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Why Deploy a Kubernetes Cluster Across Multiple Clouds?</a:t>
            </a:r>
          </a:p>
          <a:p>
            <a:r>
              <a:rPr lang="en-US" dirty="0"/>
              <a:t>How to Set Up a </a:t>
            </a:r>
            <a:r>
              <a:rPr lang="en-US" dirty="0" err="1"/>
              <a:t>Multicloud</a:t>
            </a:r>
            <a:r>
              <a:rPr lang="en-US" dirty="0"/>
              <a:t> </a:t>
            </a:r>
            <a:r>
              <a:rPr lang="en-US" dirty="0" err="1"/>
              <a:t>Kuberentes</a:t>
            </a:r>
            <a:r>
              <a:rPr lang="en-US" dirty="0"/>
              <a:t> Cluster on AWS and Azure</a:t>
            </a:r>
          </a:p>
          <a:p>
            <a:r>
              <a:rPr lang="en-US" dirty="0"/>
              <a:t>1. Configuring the Master Node on AWS</a:t>
            </a:r>
          </a:p>
          <a:p>
            <a:r>
              <a:rPr lang="en-US" dirty="0" smtClean="0"/>
              <a:t>	1.1 </a:t>
            </a:r>
            <a:r>
              <a:rPr lang="en-US" dirty="0"/>
              <a:t>Setting Up the EC2 Instance</a:t>
            </a:r>
          </a:p>
          <a:p>
            <a:r>
              <a:rPr lang="en-US" dirty="0" smtClean="0"/>
              <a:t>	1.2 </a:t>
            </a:r>
            <a:r>
              <a:rPr lang="en-US" dirty="0"/>
              <a:t>Setting up the Kubernetes Master Node</a:t>
            </a:r>
          </a:p>
          <a:p>
            <a:r>
              <a:rPr lang="en-US" dirty="0"/>
              <a:t>2. Configuring Worker Nodes in Azure and AWS</a:t>
            </a:r>
          </a:p>
          <a:p>
            <a:r>
              <a:rPr lang="en-US" dirty="0" smtClean="0"/>
              <a:t>	2.1 </a:t>
            </a:r>
            <a:r>
              <a:rPr lang="en-US" dirty="0"/>
              <a:t>Creating the Azure Virtual Machines</a:t>
            </a:r>
          </a:p>
          <a:p>
            <a:r>
              <a:rPr lang="en-US" dirty="0" smtClean="0"/>
              <a:t>	2.2 </a:t>
            </a:r>
            <a:r>
              <a:rPr lang="en-US" dirty="0"/>
              <a:t>Creating the AWS EC2 Virtual Machine</a:t>
            </a:r>
          </a:p>
          <a:p>
            <a:r>
              <a:rPr lang="en-US" dirty="0" smtClean="0"/>
              <a:t>	2.3 </a:t>
            </a:r>
            <a:r>
              <a:rPr lang="en-US" dirty="0"/>
              <a:t>Installing Docker and Kubernetes on the Nodes</a:t>
            </a:r>
          </a:p>
          <a:p>
            <a:r>
              <a:rPr lang="en-US" dirty="0"/>
              <a:t>3. Troubleshooting the </a:t>
            </a:r>
            <a:r>
              <a:rPr lang="en-US" dirty="0" err="1"/>
              <a:t>Multicloud</a:t>
            </a:r>
            <a:r>
              <a:rPr lang="en-US" dirty="0"/>
              <a:t> Cluster Setup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" y="4306625"/>
            <a:ext cx="1588168" cy="23486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411" y="4287685"/>
            <a:ext cx="1852863" cy="24689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274" y="4264754"/>
            <a:ext cx="2899610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3275" y="4890335"/>
            <a:ext cx="2881312" cy="1590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884" y="157864"/>
            <a:ext cx="4876800" cy="838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4586" y="1072264"/>
            <a:ext cx="4829175" cy="619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2884" y="1713175"/>
            <a:ext cx="4876800" cy="15335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2884" y="3360361"/>
            <a:ext cx="48768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4065" y="3925906"/>
            <a:ext cx="4876800" cy="134302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925" y="3846345"/>
            <a:ext cx="392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1. Configuring the Master Node on AWS</a:t>
            </a:r>
          </a:p>
        </p:txBody>
      </p:sp>
    </p:spTree>
    <p:extLst>
      <p:ext uri="{BB962C8B-B14F-4D97-AF65-F5344CB8AC3E}">
        <p14:creationId xmlns:p14="http://schemas.microsoft.com/office/powerpoint/2010/main" val="31283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For AI </a:t>
            </a:r>
            <a:r>
              <a:rPr lang="en-US" dirty="0" err="1" smtClean="0"/>
              <a:t>Hyperparameter</a:t>
            </a:r>
            <a:r>
              <a:rPr lang="en-US" dirty="0" smtClean="0"/>
              <a:t> Search Experiments |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Github</a:t>
            </a:r>
            <a:r>
              <a:rPr lang="en-ID" dirty="0" smtClean="0"/>
              <a:t> </a:t>
            </a:r>
            <a:endParaRPr lang="en-ID" dirty="0"/>
          </a:p>
        </p:txBody>
      </p:sp>
      <p:sp>
        <p:nvSpPr>
          <p:cNvPr id="9" name="Rectangle 8"/>
          <p:cNvSpPr/>
          <p:nvPr/>
        </p:nvSpPr>
        <p:spPr>
          <a:xfrm>
            <a:off x="773540" y="253737"/>
            <a:ext cx="488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Automate provisioning in the self-service platform</a:t>
            </a:r>
          </a:p>
        </p:txBody>
      </p:sp>
    </p:spTree>
    <p:extLst>
      <p:ext uri="{BB962C8B-B14F-4D97-AF65-F5344CB8AC3E}">
        <p14:creationId xmlns:p14="http://schemas.microsoft.com/office/powerpoint/2010/main" val="3316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" y="561975"/>
            <a:ext cx="3609473" cy="85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19764"/>
            <a:ext cx="4601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2. Configuring Worker Nodes in Azure and AWS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4" y="1492104"/>
            <a:ext cx="3577389" cy="5429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74" y="2254667"/>
            <a:ext cx="3721768" cy="3016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924" y="561975"/>
            <a:ext cx="2730637" cy="22133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821" y="2775284"/>
            <a:ext cx="2850740" cy="22068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0840" y="5246138"/>
            <a:ext cx="2623097" cy="523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0840" y="5907755"/>
            <a:ext cx="2623097" cy="6572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989603" y="377309"/>
            <a:ext cx="467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3. Troubleshooting the </a:t>
            </a:r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Cluster Setup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2104" y="819520"/>
            <a:ext cx="3400926" cy="11757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2104" y="2254667"/>
            <a:ext cx="4181452" cy="495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9768" y="2811895"/>
            <a:ext cx="4173788" cy="1066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2104" y="3998517"/>
            <a:ext cx="4876800" cy="100558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5200" y="5446317"/>
            <a:ext cx="4876800" cy="2009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2003" y="6353501"/>
            <a:ext cx="3751223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0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9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8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1324" y="-64902"/>
            <a:ext cx="5510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Multicloud</a:t>
            </a:r>
            <a:r>
              <a:rPr lang="en-US" dirty="0">
                <a:solidFill>
                  <a:srgbClr val="0070C0"/>
                </a:solidFill>
              </a:rPr>
              <a:t> Kubernetes Cluster on AWS and </a:t>
            </a:r>
            <a:r>
              <a:rPr lang="en-US" dirty="0" smtClean="0">
                <a:solidFill>
                  <a:srgbClr val="0070C0"/>
                </a:solidFill>
              </a:rPr>
              <a:t>Azure (Con’s)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296</Words>
  <Application>Microsoft Office PowerPoint</Application>
  <PresentationFormat>Widescreen</PresentationFormat>
  <Paragraphs>52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Malgun Gothic</vt:lpstr>
      <vt:lpstr>Arial</vt:lpstr>
      <vt:lpstr>Calibri</vt:lpstr>
      <vt:lpstr>Calibri Light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For AI Hyperparameter Search Experiments | 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 Cloud Platforms</dc:title>
  <dc:creator>pds</dc:creator>
  <cp:lastModifiedBy>Gde</cp:lastModifiedBy>
  <cp:revision>48</cp:revision>
  <dcterms:created xsi:type="dcterms:W3CDTF">2024-09-24T03:49:55Z</dcterms:created>
  <dcterms:modified xsi:type="dcterms:W3CDTF">2025-08-29T07:26:14Z</dcterms:modified>
</cp:coreProperties>
</file>