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7"/>
  </p:notesMasterIdLst>
  <p:sldIdLst>
    <p:sldId id="270" r:id="rId2"/>
    <p:sldId id="272" r:id="rId3"/>
    <p:sldId id="257" r:id="rId4"/>
    <p:sldId id="27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87" autoAdjust="0"/>
  </p:normalViewPr>
  <p:slideViewPr>
    <p:cSldViewPr snapToGrid="0">
      <p:cViewPr varScale="1">
        <p:scale>
          <a:sx n="57" d="100"/>
          <a:sy n="57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A0A24-8F73-440D-9695-CACB93E3DC8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EB89B-E730-41A0-81AF-DAEB4579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https://www.itwonderlab.com/kubernetes-with-opentofu/</a:t>
            </a:r>
          </a:p>
          <a:p>
            <a:r>
              <a:rPr lang="en-US" smtClean="0"/>
              <a:t>https://www.itwonderlab.com/kubernetes-with-opentofu/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https://kubernetes.io/docs/concepts/configuration/manage-resources-containers/</a:t>
            </a:r>
          </a:p>
          <a:p>
            <a:r>
              <a:rPr lang="en-US" dirty="0" smtClean="0"/>
              <a:t>https://www.itwonderlab.com/kubernetes-with-opentofu/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0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https://conferences.oreilly.com/artificial-intelligence/ai-ny-2019/public/schedule/detail/72321.html</a:t>
            </a:r>
          </a:p>
          <a:p>
            <a:r>
              <a:rPr lang="en-US" dirty="0" smtClean="0"/>
              <a:t>https://s.itho.me/events/2019/k8s/1525-1605%20%E5%BC%B5%E5%AE%B6%E6%A3%A0_AI%20on%20Kubernetes.pdf</a:t>
            </a:r>
          </a:p>
          <a:p>
            <a:r>
              <a:rPr lang="en-US" dirty="0" smtClean="0"/>
              <a:t>https://medium.com/hackernoon/gpus-kubernetes-for-deep-learning-part-1-3-d8eebe0dd6fe</a:t>
            </a:r>
          </a:p>
          <a:p>
            <a:r>
              <a:rPr lang="en-US" dirty="0" smtClean="0"/>
              <a:t>https://github.com/alibaba/GPU-scheduler-for-deep-learning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7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3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6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6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twonderlab.com/kubernetes-with-opentofu/#Execute-OpenTofu-Plan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itwonderlab.com/kubernetes-with-opentofu/#Install-a-local-Kubernetes" TargetMode="External"/><Relationship Id="rId7" Type="http://schemas.openxmlformats.org/officeDocument/2006/relationships/hyperlink" Target="https://www.itwonderlab.com/kubernetes-with-opentofu/#Initialize-OpenTofu" TargetMode="External"/><Relationship Id="rId12" Type="http://schemas.openxmlformats.org/officeDocument/2006/relationships/hyperlink" Target="https://www.itwonderlab.com/kubernetes-with-opentofu/#Destroy-the-Kubernetes-Appl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wonderlab.com/kubernetes-with-opentofu/#Create-an-OpenTofu-plan" TargetMode="External"/><Relationship Id="rId11" Type="http://schemas.openxmlformats.org/officeDocument/2006/relationships/hyperlink" Target="https://www.itwonderlab.com/kubernetes-with-opentofu/#Access-the-Application" TargetMode="External"/><Relationship Id="rId5" Type="http://schemas.openxmlformats.org/officeDocument/2006/relationships/hyperlink" Target="https://www.itwonderlab.com/kubernetes-with-opentofu/#Check-Kubernetes-Context" TargetMode="External"/><Relationship Id="rId10" Type="http://schemas.openxmlformats.org/officeDocument/2006/relationships/hyperlink" Target="https://www.itwonderlab.com/kubernetes-with-opentofu/#Add-a-NodePort" TargetMode="External"/><Relationship Id="rId4" Type="http://schemas.openxmlformats.org/officeDocument/2006/relationships/hyperlink" Target="https://k3s.io/" TargetMode="External"/><Relationship Id="rId9" Type="http://schemas.openxmlformats.org/officeDocument/2006/relationships/hyperlink" Target="https://www.itwonderlab.com/kubernetes-with-opentofu/#Check-the-Application" TargetMode="Externa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11525" y="5781051"/>
            <a:ext cx="348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27402" y="5596385"/>
            <a:ext cx="2164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7609668" y="5965717"/>
            <a:ext cx="4889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</a:t>
            </a:r>
            <a:r>
              <a:rPr lang="en-US" sz="1200" dirty="0" smtClean="0"/>
              <a:t>://github.com/amelcharolinesgn2/IoT_simulator-mqtt-NodeRed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2570754" y="3629722"/>
            <a:ext cx="9024615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/>
              <a:t>Deploy Applications in Kubernetes using </a:t>
            </a:r>
            <a:r>
              <a:rPr lang="en-US" sz="4400" dirty="0" smtClean="0"/>
              <a:t>Open Tofu</a:t>
            </a:r>
            <a:endParaRPr lang="en-US" sz="4400" dirty="0" smtClean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570755" y="4728743"/>
            <a:ext cx="8567391" cy="670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.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8203920" y="6150383"/>
            <a:ext cx="398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39263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Publishing Containers in Kubernetes with </a:t>
            </a:r>
            <a:r>
              <a:rPr lang="en-US" dirty="0" err="1"/>
              <a:t>OpenTofu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4" descr="How to Deploy Applications in Kubernetes using OpenTofu - Cloud ...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171700" y="1283758"/>
            <a:ext cx="98679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400" dirty="0"/>
              <a:t>How to deploy applications in Kubernetes using </a:t>
            </a:r>
            <a:r>
              <a:rPr lang="en-US" sz="1400" dirty="0" err="1"/>
              <a:t>OpenTofu</a:t>
            </a:r>
            <a:endParaRPr lang="en-US" sz="1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Install </a:t>
            </a:r>
            <a:r>
              <a:rPr lang="en-US" sz="1400" dirty="0" err="1"/>
              <a:t>OpenTofu</a:t>
            </a:r>
            <a:r>
              <a:rPr lang="en-US" sz="1400" dirty="0"/>
              <a:t> and a local Kubernetes cluster like K3s</a:t>
            </a:r>
          </a:p>
          <a:p>
            <a:pPr marL="0" indent="0">
              <a:buNone/>
            </a:pPr>
            <a:r>
              <a:rPr lang="en-US" sz="1400" u="sng" dirty="0" smtClean="0">
                <a:hlinkClick r:id="rId3"/>
              </a:rPr>
              <a:t>       </a:t>
            </a:r>
            <a:r>
              <a:rPr lang="en-US" sz="1400" dirty="0" smtClean="0">
                <a:hlinkClick r:id="rId3"/>
              </a:rPr>
              <a:t> Install </a:t>
            </a:r>
            <a:r>
              <a:rPr lang="en-US" sz="1400" dirty="0" err="1">
                <a:hlinkClick r:id="rId3"/>
              </a:rPr>
              <a:t>OpenTofu</a:t>
            </a:r>
            <a:r>
              <a:rPr lang="en-US" sz="1400" dirty="0">
                <a:hlinkClick r:id="rId3"/>
              </a:rPr>
              <a:t> and your favorite distribution</a:t>
            </a:r>
            <a:r>
              <a:rPr lang="en-US" sz="1400" dirty="0"/>
              <a:t> of Kubernetes for local deployment, e.g. see </a:t>
            </a:r>
            <a:r>
              <a:rPr lang="en-US" sz="1400" dirty="0">
                <a:hlinkClick r:id="rId4"/>
              </a:rPr>
              <a:t>K3s.io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Check the Kubernetes Context</a:t>
            </a:r>
          </a:p>
          <a:p>
            <a:pPr marL="0" indent="0">
              <a:buNone/>
            </a:pPr>
            <a:r>
              <a:rPr lang="en-US" sz="1400" dirty="0" smtClean="0"/>
              <a:t>     Use </a:t>
            </a:r>
            <a:r>
              <a:rPr lang="en-US" sz="1400" dirty="0"/>
              <a:t>the command </a:t>
            </a:r>
            <a:r>
              <a:rPr lang="en-US" sz="1400" dirty="0" err="1" smtClean="0"/>
              <a:t>kubectl</a:t>
            </a:r>
            <a:r>
              <a:rPr lang="en-US" sz="1400" dirty="0" smtClean="0"/>
              <a:t> </a:t>
            </a:r>
            <a:r>
              <a:rPr lang="en-US" sz="1400" dirty="0" err="1"/>
              <a:t>config</a:t>
            </a:r>
            <a:r>
              <a:rPr lang="en-US" sz="1400" dirty="0"/>
              <a:t> </a:t>
            </a:r>
            <a:r>
              <a:rPr lang="en-US" sz="1400" dirty="0" smtClean="0"/>
              <a:t>view </a:t>
            </a:r>
            <a:r>
              <a:rPr lang="en-US" sz="1400" dirty="0"/>
              <a:t> to </a:t>
            </a:r>
            <a:r>
              <a:rPr lang="en-US" sz="1400" dirty="0">
                <a:hlinkClick r:id="rId5"/>
              </a:rPr>
              <a:t>check Kubernetes cluster connectivity</a:t>
            </a:r>
            <a:r>
              <a:rPr lang="en-US" sz="1400" dirty="0"/>
              <a:t> and the context used.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Create an </a:t>
            </a:r>
            <a:r>
              <a:rPr lang="en-US" sz="1400" dirty="0" err="1"/>
              <a:t>OpenTofu</a:t>
            </a:r>
            <a:r>
              <a:rPr lang="en-US" sz="1400" dirty="0"/>
              <a:t> plan file</a:t>
            </a:r>
          </a:p>
          <a:p>
            <a:pPr marL="0" indent="0">
              <a:buNone/>
            </a:pPr>
            <a:r>
              <a:rPr lang="en-US" sz="1400" dirty="0">
                <a:hlinkClick r:id="rId6"/>
              </a:rPr>
              <a:t>Create an </a:t>
            </a:r>
            <a:r>
              <a:rPr lang="en-US" sz="1400" dirty="0" err="1">
                <a:hlinkClick r:id="rId6"/>
              </a:rPr>
              <a:t>OpenTofu</a:t>
            </a:r>
            <a:r>
              <a:rPr lang="en-US" sz="1400" dirty="0">
                <a:hlinkClick r:id="rId6"/>
              </a:rPr>
              <a:t> plan</a:t>
            </a:r>
            <a:r>
              <a:rPr lang="en-US" sz="1400" dirty="0"/>
              <a:t> file describing the desired Kubernetes resource deployment.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Initialize </a:t>
            </a:r>
            <a:r>
              <a:rPr lang="en-US" sz="1400" dirty="0" err="1"/>
              <a:t>OpenTofu</a:t>
            </a:r>
            <a:r>
              <a:rPr lang="en-US" sz="1400" dirty="0"/>
              <a:t> Plan</a:t>
            </a:r>
          </a:p>
          <a:p>
            <a:pPr marL="0" indent="0">
              <a:buNone/>
            </a:pPr>
            <a:r>
              <a:rPr lang="en-US" sz="1400" dirty="0">
                <a:hlinkClick r:id="rId7"/>
              </a:rPr>
              <a:t>Initialize the </a:t>
            </a:r>
            <a:r>
              <a:rPr lang="en-US" sz="1400" dirty="0" err="1">
                <a:hlinkClick r:id="rId7"/>
              </a:rPr>
              <a:t>OpenTofu</a:t>
            </a:r>
            <a:r>
              <a:rPr lang="en-US" sz="1400" dirty="0">
                <a:hlinkClick r:id="rId7"/>
              </a:rPr>
              <a:t> plan</a:t>
            </a:r>
            <a:r>
              <a:rPr lang="en-US" sz="1400" dirty="0"/>
              <a:t> to download the necessary provider plugins.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Execute </a:t>
            </a:r>
            <a:r>
              <a:rPr lang="en-US" sz="1400" dirty="0" err="1"/>
              <a:t>OpenTofu</a:t>
            </a:r>
            <a:r>
              <a:rPr lang="en-US" sz="1400" dirty="0"/>
              <a:t> Plan and Apply</a:t>
            </a:r>
          </a:p>
          <a:p>
            <a:pPr marL="0" indent="0">
              <a:buNone/>
            </a:pPr>
            <a:r>
              <a:rPr lang="en-US" sz="1400" dirty="0">
                <a:hlinkClick r:id="rId8"/>
              </a:rPr>
              <a:t>Check and apply the changes that </a:t>
            </a:r>
            <a:r>
              <a:rPr lang="en-US" sz="1400" dirty="0" err="1">
                <a:hlinkClick r:id="rId8"/>
              </a:rPr>
              <a:t>OpenTofu</a:t>
            </a:r>
            <a:r>
              <a:rPr lang="en-US" sz="1400" dirty="0">
                <a:hlinkClick r:id="rId8"/>
              </a:rPr>
              <a:t> will perform</a:t>
            </a:r>
            <a:r>
              <a:rPr lang="en-US" sz="1400" dirty="0"/>
              <a:t> on the Kubernetes cluster to deploy the application.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Check that the Application has been deployed</a:t>
            </a:r>
          </a:p>
          <a:p>
            <a:pPr marL="0" indent="0">
              <a:buNone/>
            </a:pPr>
            <a:r>
              <a:rPr lang="en-US" sz="1400" dirty="0">
                <a:hlinkClick r:id="rId9"/>
              </a:rPr>
              <a:t>Check that Kubernetes has deployed the application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Add a Load Balancer or a </a:t>
            </a:r>
            <a:r>
              <a:rPr lang="en-US" sz="1400" dirty="0" err="1"/>
              <a:t>NodePort</a:t>
            </a:r>
            <a:r>
              <a:rPr lang="en-US" sz="1400" dirty="0"/>
              <a:t> to access the Application</a:t>
            </a:r>
          </a:p>
          <a:p>
            <a:pPr marL="0" indent="0">
              <a:buNone/>
            </a:pPr>
            <a:r>
              <a:rPr lang="en-US" sz="1400" dirty="0">
                <a:hlinkClick r:id="rId10"/>
              </a:rPr>
              <a:t>Add a Kubernetes Load Balancer or </a:t>
            </a:r>
            <a:r>
              <a:rPr lang="en-US" sz="1400" dirty="0" err="1">
                <a:hlinkClick r:id="rId10"/>
              </a:rPr>
              <a:t>NodePort</a:t>
            </a:r>
            <a:r>
              <a:rPr lang="en-US" sz="1400" dirty="0"/>
              <a:t> to access the application web server port from your local machine.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Access the Application with a web browser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hlinkClick r:id="rId11"/>
              </a:rPr>
              <a:t>Access the Application</a:t>
            </a:r>
            <a:r>
              <a:rPr lang="en-US" sz="1400" dirty="0"/>
              <a:t> from a web browser.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Destroy the Kubernetes Application using </a:t>
            </a:r>
            <a:r>
              <a:rPr lang="en-US" sz="1400" dirty="0" err="1"/>
              <a:t>OpenTofu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12"/>
              </a:rPr>
              <a:t>Use </a:t>
            </a:r>
            <a:r>
              <a:rPr lang="en-US" sz="1400" dirty="0" err="1">
                <a:hlinkClick r:id="rId12"/>
              </a:rPr>
              <a:t>OpenTofu</a:t>
            </a:r>
            <a:r>
              <a:rPr lang="en-US" sz="1400" dirty="0">
                <a:hlinkClick r:id="rId12"/>
              </a:rPr>
              <a:t> to remove the Kubernetes resources</a:t>
            </a:r>
            <a:r>
              <a:rPr lang="en-US" sz="1400" dirty="0"/>
              <a:t> created by the application.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533" y="2311398"/>
            <a:ext cx="1938867" cy="1938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8133" y="16245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Deep Learning Models on Kubernetes with GPU</a:t>
            </a:r>
            <a:endParaRPr lang="en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For AI </a:t>
            </a:r>
            <a:r>
              <a:rPr lang="en-US" dirty="0" err="1" smtClean="0"/>
              <a:t>Hyperparameter</a:t>
            </a:r>
            <a:r>
              <a:rPr lang="en-US" dirty="0" smtClean="0"/>
              <a:t> Search Experiments |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Github</a:t>
            </a:r>
            <a:r>
              <a:rPr lang="en-ID" dirty="0" smtClean="0"/>
              <a:t> </a:t>
            </a:r>
            <a:endParaRPr lang="en-ID" dirty="0"/>
          </a:p>
        </p:txBody>
      </p:sp>
      <p:sp>
        <p:nvSpPr>
          <p:cNvPr id="9" name="Rectangle 8"/>
          <p:cNvSpPr/>
          <p:nvPr/>
        </p:nvSpPr>
        <p:spPr>
          <a:xfrm>
            <a:off x="773540" y="253737"/>
            <a:ext cx="488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Automate provisioning in the self-service platform</a:t>
            </a:r>
          </a:p>
        </p:txBody>
      </p:sp>
    </p:spTree>
    <p:extLst>
      <p:ext uri="{BB962C8B-B14F-4D97-AF65-F5344CB8AC3E}">
        <p14:creationId xmlns:p14="http://schemas.microsoft.com/office/powerpoint/2010/main" val="33169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108</Words>
  <Application>Microsoft Office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Publishing Containers in Kubernetes with OpenTofu </vt:lpstr>
      <vt:lpstr>Deploying Deep Learning Models on Kubernetes with GPU</vt:lpstr>
      <vt:lpstr>Kubernetes For AI Hyperparameter Search Experiments | </vt:lpstr>
      <vt:lpstr>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 Cloud Platforms</dc:title>
  <dc:creator>pds</dc:creator>
  <cp:lastModifiedBy>Gde</cp:lastModifiedBy>
  <cp:revision>46</cp:revision>
  <dcterms:created xsi:type="dcterms:W3CDTF">2024-09-24T03:49:55Z</dcterms:created>
  <dcterms:modified xsi:type="dcterms:W3CDTF">2025-08-27T06:45:38Z</dcterms:modified>
</cp:coreProperties>
</file>