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7"/>
  </p:notesMasterIdLst>
  <p:sldIdLst>
    <p:sldId id="270" r:id="rId2"/>
    <p:sldId id="272" r:id="rId3"/>
    <p:sldId id="257" r:id="rId4"/>
    <p:sldId id="27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60" d="100"/>
          <a:sy n="60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https://medium.com/huawei-developers/how-can-we-run-containerized-applications-on-huawei-cloud-58e0eb033ad0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https://medium.com/huawei-developers/how-can-we-run-containerized-applications-on-huawei-cloud-58e0eb033ad0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CCE Product Advantages: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 Containers can run directly on high-performance physical servers, delivering performance comparable to physical machines.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Creation: Thanks to SDI technology, a physical machine can be created in 5 minutes, and a container cluster can be created in 6 minutes.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Scaling: Applications can be automatically scaled in a matter of seconds to meet fluctuating demands.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Containerized Applications: CCE works closely with storage services provide highly available volumes for data persistence. This is suitable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containerized applications, which save data or statuses from each session.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Availability: High Availability is set up on both the cluster control plane and across availability zones. Graceful scale-out and scale-in of containerized applications ensure high service continuity.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CCE is compatible with Kubernetes/Docker-native versions and incorporates the latest and greatest from the communities instantly.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https://learn.microsoft.com/en-us/azure/machine-learning/how-to-attach-kubernetes-anywhere?view=azureml-api-2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azure-arc/kubernetes/overview" TargetMode="External"/><Relationship Id="rId4" Type="http://schemas.openxmlformats.org/officeDocument/2006/relationships/hyperlink" Target="https://azure.microsoft.com/products/kubernetes-servi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Lab2-C_</a:t>
            </a:r>
            <a:r>
              <a:rPr lang="en-US" sz="4400" dirty="0"/>
              <a:t>Deploying a Containerized Applications on Huawei </a:t>
            </a:r>
            <a:r>
              <a:rPr lang="en-US" sz="4400" dirty="0" smtClean="0"/>
              <a:t>Cloud</a:t>
            </a:r>
            <a:endParaRPr lang="en-US" sz="4400" dirty="0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5805972" cy="3967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Huawei Cloud Container Engine (CCE) for Kubernetes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72" y="1027906"/>
            <a:ext cx="2915653" cy="234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2" y="3350853"/>
            <a:ext cx="2915653" cy="1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Deep Learning Models on Kubernetes with GPU</a:t>
            </a:r>
            <a:endParaRPr lang="en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compute target in Azure Machine Learning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653" y="1690688"/>
            <a:ext cx="5407289" cy="283071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60176"/>
              </p:ext>
            </p:extLst>
          </p:nvPr>
        </p:nvGraphicFramePr>
        <p:xfrm>
          <a:off x="1010651" y="4673328"/>
          <a:ext cx="5407290" cy="2016230"/>
        </p:xfrm>
        <a:graphic>
          <a:graphicData uri="http://schemas.openxmlformats.org/drawingml/2006/table">
            <a:tbl>
              <a:tblPr/>
              <a:tblGrid>
                <a:gridCol w="1802430">
                  <a:extLst>
                    <a:ext uri="{9D8B030D-6E8A-4147-A177-3AD203B41FA5}">
                      <a16:colId xmlns:a16="http://schemas.microsoft.com/office/drawing/2014/main" val="2884376289"/>
                    </a:ext>
                  </a:extLst>
                </a:gridCol>
                <a:gridCol w="1802430">
                  <a:extLst>
                    <a:ext uri="{9D8B030D-6E8A-4147-A177-3AD203B41FA5}">
                      <a16:colId xmlns:a16="http://schemas.microsoft.com/office/drawing/2014/main" val="718594138"/>
                    </a:ext>
                  </a:extLst>
                </a:gridCol>
                <a:gridCol w="1802430">
                  <a:extLst>
                    <a:ext uri="{9D8B030D-6E8A-4147-A177-3AD203B41FA5}">
                      <a16:colId xmlns:a16="http://schemas.microsoft.com/office/drawing/2014/main" val="563381426"/>
                    </a:ext>
                  </a:extLst>
                </a:gridCol>
              </a:tblGrid>
              <a:tr h="276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Compute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Location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376"/>
                  </a:ext>
                </a:extLst>
              </a:tr>
              <a:tr h="96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0065B3"/>
                          </a:solidFill>
                          <a:effectLst/>
                          <a:hlinkClick r:id="rId4"/>
                        </a:rPr>
                        <a:t>AKS cluster</a:t>
                      </a:r>
                      <a:endParaRPr lang="en-US" sz="1400">
                        <a:effectLst/>
                      </a:endParaRP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Within Azure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With your self-managed AKS cluster in Azure, you can gain security and controls to meet compliance requirement and flexibility to manage your team's machine learning workload.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34691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0065B3"/>
                          </a:solidFill>
                          <a:effectLst/>
                          <a:hlinkClick r:id="rId5"/>
                        </a:rPr>
                        <a:t>Arc Kubernetes cluster</a:t>
                      </a:r>
                      <a:endParaRPr lang="en-US" sz="1400">
                        <a:effectLst/>
                      </a:endParaRP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Outside Azure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With Arc Kubernetes cluster, you can train or deploy models in any on-premises or </a:t>
                      </a:r>
                      <a:r>
                        <a:rPr lang="en-US" sz="800" dirty="0" err="1">
                          <a:effectLst/>
                        </a:rPr>
                        <a:t>multicloud</a:t>
                      </a:r>
                      <a:r>
                        <a:rPr lang="en-US" sz="800" dirty="0">
                          <a:effectLst/>
                        </a:rPr>
                        <a:t> infrastructure, or the edge.</a:t>
                      </a:r>
                    </a:p>
                  </a:txBody>
                  <a:tcPr marL="69069" marR="69069" marT="34534" marB="34534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6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299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Presentation</vt:lpstr>
      <vt:lpstr>Huawei Cloud Container Engine (CCE) for Kubernetes</vt:lpstr>
      <vt:lpstr>Deploying Deep Learning Models on Kubernetes with GPU</vt:lpstr>
      <vt:lpstr>Kubernetes compute target in Azure Machine Learning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48</cp:revision>
  <dcterms:created xsi:type="dcterms:W3CDTF">2024-09-24T03:49:55Z</dcterms:created>
  <dcterms:modified xsi:type="dcterms:W3CDTF">2025-09-01T08:26:15Z</dcterms:modified>
</cp:coreProperties>
</file>